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9" r:id="rId4"/>
    <p:sldMasterId id="2147483873" r:id="rId5"/>
    <p:sldMasterId id="2147483878" r:id="rId6"/>
    <p:sldMasterId id="2147483884" r:id="rId7"/>
    <p:sldMasterId id="2147483889" r:id="rId8"/>
  </p:sldMasterIdLst>
  <p:notesMasterIdLst>
    <p:notesMasterId r:id="rId28"/>
  </p:notesMasterIdLst>
  <p:handoutMasterIdLst>
    <p:handoutMasterId r:id="rId29"/>
  </p:handoutMasterIdLst>
  <p:sldIdLst>
    <p:sldId id="319" r:id="rId9"/>
    <p:sldId id="442" r:id="rId10"/>
    <p:sldId id="443" r:id="rId11"/>
    <p:sldId id="455" r:id="rId12"/>
    <p:sldId id="444" r:id="rId13"/>
    <p:sldId id="441" r:id="rId14"/>
    <p:sldId id="445" r:id="rId15"/>
    <p:sldId id="450" r:id="rId16"/>
    <p:sldId id="451" r:id="rId17"/>
    <p:sldId id="453" r:id="rId18"/>
    <p:sldId id="454" r:id="rId19"/>
    <p:sldId id="456" r:id="rId20"/>
    <p:sldId id="446" r:id="rId21"/>
    <p:sldId id="447" r:id="rId22"/>
    <p:sldId id="448" r:id="rId23"/>
    <p:sldId id="449" r:id="rId24"/>
    <p:sldId id="457" r:id="rId25"/>
    <p:sldId id="452" r:id="rId26"/>
    <p:sldId id="458" r:id="rId27"/>
  </p:sldIdLst>
  <p:sldSz cx="9144000" cy="6858000" type="screen4x3"/>
  <p:notesSz cx="6797675" cy="9926638"/>
  <p:defaultTextStyle>
    <a:defPPr>
      <a:defRPr lang="da-DK"/>
    </a:defPPr>
    <a:lvl1pPr marL="0" algn="l" defTabSz="45695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6957" algn="l" defTabSz="45695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3915" algn="l" defTabSz="45695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0874" algn="l" defTabSz="45695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7833" algn="l" defTabSz="45695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4791" algn="l" defTabSz="45695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1748" algn="l" defTabSz="45695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198707" algn="l" defTabSz="45695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5664" algn="l" defTabSz="45695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kke-navngivet sektion" id="{1A08636B-E9CB-524C-9AE2-8C8F40779DAB}">
          <p14:sldIdLst>
            <p14:sldId id="319"/>
            <p14:sldId id="442"/>
            <p14:sldId id="443"/>
            <p14:sldId id="455"/>
            <p14:sldId id="444"/>
            <p14:sldId id="441"/>
            <p14:sldId id="445"/>
            <p14:sldId id="450"/>
            <p14:sldId id="451"/>
            <p14:sldId id="453"/>
            <p14:sldId id="454"/>
            <p14:sldId id="456"/>
            <p14:sldId id="446"/>
            <p14:sldId id="447"/>
            <p14:sldId id="448"/>
            <p14:sldId id="449"/>
            <p14:sldId id="457"/>
            <p14:sldId id="452"/>
            <p14:sldId id="4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961F"/>
    <a:srgbClr val="FFCC66"/>
    <a:srgbClr val="800040"/>
    <a:srgbClr val="0080FF"/>
    <a:srgbClr val="6666FF"/>
    <a:srgbClr val="EF961F"/>
    <a:srgbClr val="ED961E"/>
    <a:srgbClr val="FB9F1F"/>
    <a:srgbClr val="9B6213"/>
    <a:srgbClr val="FFA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3592" autoAdjust="0"/>
  </p:normalViewPr>
  <p:slideViewPr>
    <p:cSldViewPr snapToGrid="0" snapToObjects="1">
      <p:cViewPr varScale="1">
        <p:scale>
          <a:sx n="106" d="100"/>
          <a:sy n="106" d="100"/>
        </p:scale>
        <p:origin x="1770" y="114"/>
      </p:cViewPr>
      <p:guideLst>
        <p:guide orient="horz" pos="2160"/>
        <p:guide pos="28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8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5260B-3E90-7843-BB79-C5E16346CC59}" type="datetimeFigureOut">
              <a:rPr lang="da-DK" smtClean="0"/>
              <a:pPr/>
              <a:t>31-10-2019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AA209-1829-764D-8FA8-2ECE8312386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97568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E4FBD-A41D-4757-9E76-21A185EA6D91}" type="datetimeFigureOut">
              <a:rPr lang="da-DK" smtClean="0"/>
              <a:pPr/>
              <a:t>31-10-2019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B181B-F258-4DAA-A87D-167E870304B0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04414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9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57" algn="l" defTabSz="9139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15" algn="l" defTabSz="9139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874" algn="l" defTabSz="9139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33" algn="l" defTabSz="9139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791" algn="l" defTabSz="9139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748" algn="l" defTabSz="9139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707" algn="l" defTabSz="9139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664" algn="l" defTabSz="9139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B2B70-4B89-4C7C-96F2-2FD9B353C654}" type="slidenum">
              <a:rPr lang="da-DK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93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Lønmodtagernes egen vurdering</a:t>
            </a:r>
          </a:p>
          <a:p>
            <a:r>
              <a:rPr lang="da-DK" dirty="0"/>
              <a:t>Spørgeskema hvert andet år: 2012 – 2020, 2018: 65000, 60,2 i svarprocent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B181B-F258-4DAA-A87D-167E870304B0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8678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Vi kunne godt ønske os at vi kunne opdrage og få nogle meget bedre passagerer – men det er nok det sværeste sted at gribe det an. Dog kan kampagner nok få en del passagerer til at tænke sig om en gang til – især dem med mere overskud og samvittighed. Så det følgende handler primært om hvad man kan gøre som selskab.</a:t>
            </a:r>
          </a:p>
          <a:p>
            <a:r>
              <a:rPr lang="da-DK" dirty="0"/>
              <a:t>Organisering: forebyggelse de konfliktoptrappende situationer</a:t>
            </a:r>
          </a:p>
          <a:p>
            <a:r>
              <a:rPr lang="da-DK" dirty="0"/>
              <a:t>Uddannelse mm. hvad kan medarbejderne selv gøre for at undgå konflikter, nedtrappe dem hvis de forekommer samt håndtere og beskytte sig selv hvis de udvikler sig</a:t>
            </a:r>
          </a:p>
          <a:p>
            <a:r>
              <a:rPr lang="da-DK" dirty="0"/>
              <a:t>Indretning: beskyttelse og alarmering</a:t>
            </a:r>
          </a:p>
          <a:p>
            <a:r>
              <a:rPr lang="da-DK" dirty="0"/>
              <a:t>Erfaringsopsamling: lære af episoder og optræk til dem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B181B-F258-4DAA-A87D-167E870304B0}" type="slidenum">
              <a:rPr lang="da-DK" smtClean="0"/>
              <a:pPr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0080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Her der ligger den største del af arbejdet </a:t>
            </a:r>
          </a:p>
          <a:p>
            <a:r>
              <a:rPr lang="da-DK" dirty="0"/>
              <a:t>Man kan forebygge ved at udvikle en politik der fastlægger hvordan selskabet vil forebygge. Derudover uddanne, planlægge, indrette og holde </a:t>
            </a:r>
            <a:r>
              <a:rPr lang="da-DK" dirty="0" err="1"/>
              <a:t>opmræksomheden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B181B-F258-4DAA-A87D-167E870304B0}" type="slidenum">
              <a:rPr lang="da-DK" smtClean="0"/>
              <a:pPr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8103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I det daglige arbejde er der situationer hvor der er større risiko for vold og trusler – når medarbejderne griber ind i passagerers eller andres adfærd, fx betaling og kontrol. Planlæg arbejdet så disse risici mindskes mest muligt</a:t>
            </a:r>
          </a:p>
          <a:p>
            <a:endParaRPr lang="da-DK" dirty="0"/>
          </a:p>
          <a:p>
            <a:r>
              <a:rPr lang="da-DK" dirty="0"/>
              <a:t>Alene-arbejde: hvis der er risiko må medarbejdere ikke arbejde alene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B181B-F258-4DAA-A87D-167E870304B0}" type="slidenum">
              <a:rPr lang="da-DK" smtClean="0"/>
              <a:pPr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4092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Tænk forebyggelse ved udbud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B181B-F258-4DAA-A87D-167E870304B0}" type="slidenum">
              <a:rPr lang="da-DK" smtClean="0"/>
              <a:pPr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481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Lokal tilpasning</a:t>
            </a:r>
          </a:p>
          <a:p>
            <a:r>
              <a:rPr lang="da-DK" dirty="0"/>
              <a:t>Drøftelser efterfølgende i AMO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B181B-F258-4DAA-A87D-167E870304B0}" type="slidenum">
              <a:rPr lang="da-DK" smtClean="0"/>
              <a:pPr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925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03766"/>
            <a:ext cx="9144000" cy="5528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8F64-83DD-9E44-BF1E-B6F750933DB7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31-10-2019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9D76F-5BFC-9F47-B2FD-698E5AE3D7F5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204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AE4D-55AF-F242-AE89-CC448FFC404E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31-10-2019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91532-5F95-3843-9FA8-F657BD6B3B41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623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AE4D-55AF-F242-AE89-CC448FFC404E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31-10-2019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91532-5F95-3843-9FA8-F657BD6B3B41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878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osoLogo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175" y="4797425"/>
            <a:ext cx="423545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ktangel 3"/>
          <p:cNvSpPr/>
          <p:nvPr userDrawn="1"/>
        </p:nvSpPr>
        <p:spPr>
          <a:xfrm>
            <a:off x="6804025" y="5732463"/>
            <a:ext cx="2089150" cy="865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da-DK" sz="1800">
              <a:solidFill>
                <a:srgbClr val="FFFFFF"/>
              </a:solidFill>
            </a:endParaRPr>
          </a:p>
        </p:txBody>
      </p:sp>
      <p:sp>
        <p:nvSpPr>
          <p:cNvPr id="10" name="Rectangle 3"/>
          <p:cNvSpPr>
            <a:spLocks noGrp="1"/>
          </p:cNvSpPr>
          <p:nvPr>
            <p:ph idx="11"/>
          </p:nvPr>
        </p:nvSpPr>
        <p:spPr>
          <a:xfrm>
            <a:off x="325155" y="368660"/>
            <a:ext cx="7342909" cy="4413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/>
            </a:lvl1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3"/>
          <p:cNvSpPr>
            <a:spLocks noGrp="1"/>
          </p:cNvSpPr>
          <p:nvPr>
            <p:ph idx="1"/>
          </p:nvPr>
        </p:nvSpPr>
        <p:spPr>
          <a:xfrm>
            <a:off x="332502" y="1124744"/>
            <a:ext cx="8077200" cy="5040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A0A0A0"/>
                </a:solidFill>
              </a:defRPr>
            </a:lvl1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3"/>
          <p:cNvSpPr>
            <a:spLocks noGrp="1"/>
          </p:cNvSpPr>
          <p:nvPr>
            <p:ph idx="10"/>
          </p:nvPr>
        </p:nvSpPr>
        <p:spPr>
          <a:xfrm>
            <a:off x="323528" y="3861048"/>
            <a:ext cx="5112568" cy="5040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 i="1" baseline="0"/>
            </a:lvl1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3"/>
          <p:cNvSpPr>
            <a:spLocks noGrp="1"/>
          </p:cNvSpPr>
          <p:nvPr>
            <p:ph idx="12"/>
          </p:nvPr>
        </p:nvSpPr>
        <p:spPr>
          <a:xfrm>
            <a:off x="323528" y="1916832"/>
            <a:ext cx="8077200" cy="5040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EE802C"/>
                </a:solidFill>
              </a:defRPr>
            </a:lvl1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4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r" eaLnBrk="1" latinLnBrk="0" hangingPunct="1">
              <a:defRPr kumimoji="0" lang="da-DK" sz="800" smtClean="0">
                <a:solidFill>
                  <a:schemeClr val="tx1">
                    <a:tint val="65000"/>
                  </a:schemeClr>
                </a:solidFill>
                <a:latin typeface="Candara" pitchFamily="34" charset="0"/>
              </a:defRPr>
            </a:lvl1pPr>
            <a:extLst/>
          </a:lstStyle>
          <a:p>
            <a:pPr>
              <a:defRPr/>
            </a:pPr>
            <a:fld id="{A060F871-B46C-4E8D-80C4-FAD46FA4AB50}" type="datetime1">
              <a:rPr lang="da-DK">
                <a:solidFill>
                  <a:srgbClr val="000000">
                    <a:tint val="65000"/>
                  </a:srgbClr>
                </a:solidFill>
              </a:rPr>
              <a:pPr>
                <a:defRPr/>
              </a:pPr>
              <a:t>31-10-2019</a:t>
            </a:fld>
            <a:endParaRPr dirty="0">
              <a:solidFill>
                <a:srgbClr val="000000">
                  <a:tint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230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pr.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/>
          <p:cNvSpPr>
            <a:spLocks noGrp="1"/>
          </p:cNvSpPr>
          <p:nvPr>
            <p:ph sz="quarter" idx="16"/>
          </p:nvPr>
        </p:nvSpPr>
        <p:spPr>
          <a:xfrm>
            <a:off x="329952" y="404664"/>
            <a:ext cx="8058472" cy="432048"/>
          </a:xfrm>
        </p:spPr>
        <p:txBody>
          <a:bodyPr>
            <a:normAutofit/>
          </a:bodyPr>
          <a:lstStyle>
            <a:lvl1pPr>
              <a:defRPr sz="2200" b="1" cap="all" baseline="0">
                <a:latin typeface="Candara" pitchFamily="34" charset="0"/>
              </a:defRPr>
            </a:lvl1pPr>
            <a:lvl2pPr>
              <a:defRPr sz="1200">
                <a:latin typeface="Candara" pitchFamily="34" charset="0"/>
              </a:defRPr>
            </a:lvl2pPr>
            <a:lvl3pPr>
              <a:defRPr sz="1200">
                <a:latin typeface="Candara" pitchFamily="34" charset="0"/>
              </a:defRPr>
            </a:lvl3pPr>
            <a:lvl4pPr>
              <a:defRPr sz="1200">
                <a:latin typeface="Candara" pitchFamily="34" charset="0"/>
              </a:defRPr>
            </a:lvl4pPr>
            <a:lvl5pPr>
              <a:defRPr sz="1200">
                <a:latin typeface="Candara" pitchFamily="34" charset="0"/>
              </a:defRPr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23528" y="957709"/>
            <a:ext cx="8058472" cy="5135587"/>
          </a:xfrm>
        </p:spPr>
        <p:txBody>
          <a:bodyPr>
            <a:normAutofit/>
          </a:bodyPr>
          <a:lstStyle>
            <a:lvl1pPr marL="171450" indent="-171450">
              <a:buClr>
                <a:srgbClr val="EE802C"/>
              </a:buClr>
              <a:buFont typeface="Arial" pitchFamily="34" charset="0"/>
              <a:buChar char="•"/>
              <a:defRPr sz="1800">
                <a:latin typeface="Candara" pitchFamily="34" charset="0"/>
              </a:defRPr>
            </a:lvl1pPr>
            <a:lvl2pPr marL="742950" indent="-560388"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ndara" pitchFamily="34" charset="0"/>
              </a:defRPr>
            </a:lvl2pPr>
            <a:lvl3pPr>
              <a:defRPr sz="1200">
                <a:latin typeface="Candara" pitchFamily="34" charset="0"/>
              </a:defRPr>
            </a:lvl3pPr>
            <a:lvl4pPr>
              <a:defRPr sz="1200">
                <a:latin typeface="Candara" pitchFamily="34" charset="0"/>
              </a:defRPr>
            </a:lvl4pPr>
            <a:lvl5pPr>
              <a:defRPr sz="1200">
                <a:latin typeface="Candara" pitchFamily="34" charset="0"/>
              </a:defRPr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7"/>
          </p:nvPr>
        </p:nvSpPr>
        <p:spPr>
          <a:xfrm>
            <a:off x="250825" y="6440488"/>
            <a:ext cx="990600" cy="304800"/>
          </a:xfrm>
          <a:prstGeom prst="rect">
            <a:avLst/>
          </a:prstGeom>
        </p:spPr>
        <p:txBody>
          <a:bodyPr vert="horz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da-DK" sz="1000" smtClean="0">
                <a:latin typeface="+mn-lt"/>
              </a:defRPr>
            </a:lvl1pPr>
            <a:extLst/>
          </a:lstStyle>
          <a:p>
            <a:pPr defTabSz="914400">
              <a:defRPr/>
            </a:pPr>
            <a:fld id="{D3F37686-F575-4410-A8C9-8F57919EDE13}" type="slidenum">
              <a:rPr>
                <a:solidFill>
                  <a:srgbClr val="000000"/>
                </a:solidFill>
              </a:rPr>
              <a:pPr defTabSz="914400">
                <a:defRPr/>
              </a:pPr>
              <a:t>‹nr.›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algn="r" eaLnBrk="1" latinLnBrk="0" hangingPunct="1">
              <a:defRPr kumimoji="0" lang="da-DK" sz="800" smtClean="0">
                <a:solidFill>
                  <a:schemeClr val="tx1">
                    <a:tint val="65000"/>
                  </a:schemeClr>
                </a:solidFill>
                <a:latin typeface="Candara" pitchFamily="34" charset="0"/>
              </a:defRPr>
            </a:lvl1pPr>
            <a:extLst/>
          </a:lstStyle>
          <a:p>
            <a:pPr>
              <a:defRPr/>
            </a:pPr>
            <a:fld id="{3E30E207-3D01-429E-8169-4D783FF5577E}" type="datetime1">
              <a:rPr lang="da-DK">
                <a:solidFill>
                  <a:srgbClr val="000000">
                    <a:tint val="65000"/>
                  </a:srgbClr>
                </a:solidFill>
              </a:rPr>
              <a:pPr>
                <a:defRPr/>
              </a:pPr>
              <a:t>31-10-2019</a:t>
            </a:fld>
            <a:endParaRPr dirty="0">
              <a:solidFill>
                <a:srgbClr val="000000">
                  <a:tint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877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pr. side: en til venstre, to til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/>
          <p:cNvSpPr>
            <a:spLocks noGrp="1"/>
          </p:cNvSpPr>
          <p:nvPr>
            <p:ph sz="quarter" idx="15"/>
          </p:nvPr>
        </p:nvSpPr>
        <p:spPr>
          <a:xfrm>
            <a:off x="324000" y="936000"/>
            <a:ext cx="3962400" cy="5112568"/>
          </a:xfrm>
        </p:spPr>
        <p:txBody>
          <a:bodyPr>
            <a:normAutofit/>
          </a:bodyPr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802C"/>
              </a:buClr>
              <a:buSzTx/>
              <a:buFont typeface="Arial" pitchFamily="34" charset="0"/>
              <a:buChar char="•"/>
              <a:tabLst/>
              <a:defRPr sz="1800"/>
            </a:lvl1pPr>
            <a:lvl2pPr marL="742950" marR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>
                <a:solidFill>
                  <a:srgbClr val="EE802C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</a:defRPr>
            </a:lvl4pPr>
            <a:extLst/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4419600" y="936000"/>
            <a:ext cx="3962400" cy="223224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9"/>
          </p:nvPr>
        </p:nvSpPr>
        <p:spPr>
          <a:xfrm>
            <a:off x="4416552" y="3356992"/>
            <a:ext cx="3965448" cy="223224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9" name="Rectangle 11"/>
          <p:cNvSpPr>
            <a:spLocks noGrp="1"/>
          </p:cNvSpPr>
          <p:nvPr>
            <p:ph sz="quarter" idx="16"/>
          </p:nvPr>
        </p:nvSpPr>
        <p:spPr>
          <a:xfrm>
            <a:off x="329952" y="404664"/>
            <a:ext cx="8058472" cy="432048"/>
          </a:xfrm>
        </p:spPr>
        <p:txBody>
          <a:bodyPr>
            <a:normAutofit/>
          </a:bodyPr>
          <a:lstStyle>
            <a:lvl1pPr>
              <a:defRPr sz="2200" b="1" cap="all" baseline="0">
                <a:latin typeface="Candara" pitchFamily="34" charset="0"/>
              </a:defRPr>
            </a:lvl1pPr>
            <a:lvl2pPr>
              <a:defRPr sz="1200">
                <a:latin typeface="Candara" pitchFamily="34" charset="0"/>
              </a:defRPr>
            </a:lvl2pPr>
            <a:lvl3pPr>
              <a:defRPr sz="1200">
                <a:latin typeface="Candara" pitchFamily="34" charset="0"/>
              </a:defRPr>
            </a:lvl3pPr>
            <a:lvl4pPr>
              <a:defRPr sz="1200">
                <a:latin typeface="Candara" pitchFamily="34" charset="0"/>
              </a:defRPr>
            </a:lvl4pPr>
            <a:lvl5pPr>
              <a:defRPr sz="1200">
                <a:latin typeface="Candara" pitchFamily="34" charset="0"/>
              </a:defRPr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20"/>
          </p:nvPr>
        </p:nvSpPr>
        <p:spPr>
          <a:xfrm>
            <a:off x="250825" y="6440488"/>
            <a:ext cx="990600" cy="304800"/>
          </a:xfrm>
          <a:prstGeom prst="rect">
            <a:avLst/>
          </a:prstGeom>
        </p:spPr>
        <p:txBody>
          <a:bodyPr vert="horz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da-DK" sz="1000" smtClean="0">
                <a:latin typeface="+mn-lt"/>
              </a:defRPr>
            </a:lvl1pPr>
            <a:extLst/>
          </a:lstStyle>
          <a:p>
            <a:pPr defTabSz="914400">
              <a:defRPr/>
            </a:pPr>
            <a:fld id="{0B38212E-2A55-4178-80E9-BE321C5328E2}" type="slidenum">
              <a:rPr>
                <a:solidFill>
                  <a:srgbClr val="000000"/>
                </a:solidFill>
              </a:rPr>
              <a:pPr defTabSz="914400">
                <a:defRPr/>
              </a:pPr>
              <a:t>‹nr.›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 algn="r" eaLnBrk="1" latinLnBrk="0" hangingPunct="1">
              <a:defRPr kumimoji="0" lang="da-DK" sz="800" smtClean="0">
                <a:solidFill>
                  <a:schemeClr val="tx1">
                    <a:tint val="65000"/>
                  </a:schemeClr>
                </a:solidFill>
                <a:latin typeface="Candara" pitchFamily="34" charset="0"/>
              </a:defRPr>
            </a:lvl1pPr>
            <a:extLst/>
          </a:lstStyle>
          <a:p>
            <a:pPr>
              <a:defRPr/>
            </a:pPr>
            <a:fld id="{5C44606C-7B2A-4666-8705-B84B24EF25E5}" type="datetime1">
              <a:rPr lang="da-DK">
                <a:solidFill>
                  <a:srgbClr val="000000">
                    <a:tint val="65000"/>
                  </a:srgbClr>
                </a:solidFill>
              </a:rPr>
              <a:pPr>
                <a:defRPr/>
              </a:pPr>
              <a:t>31-10-2019</a:t>
            </a:fld>
            <a:endParaRPr dirty="0">
              <a:solidFill>
                <a:srgbClr val="000000">
                  <a:tint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51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6" y="1600208"/>
            <a:ext cx="4038601" cy="4525965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8" y="1600208"/>
            <a:ext cx="4038601" cy="4525965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94DD2-2E99-B546-8763-C7534C3FC92A}" type="datetime1">
              <a:rPr lang="da-DK" smtClean="0"/>
              <a:pPr/>
              <a:t>31-10-2019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91532-5F95-3843-9FA8-F657BD6B3B4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5509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osoLogo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175" y="4797425"/>
            <a:ext cx="423545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ktangel 8"/>
          <p:cNvSpPr/>
          <p:nvPr userDrawn="1"/>
        </p:nvSpPr>
        <p:spPr>
          <a:xfrm>
            <a:off x="6804025" y="5732463"/>
            <a:ext cx="2089150" cy="865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da-DK" sz="1800">
              <a:solidFill>
                <a:srgbClr val="FFFFFF"/>
              </a:solidFill>
            </a:endParaRPr>
          </a:p>
        </p:txBody>
      </p:sp>
      <p:sp>
        <p:nvSpPr>
          <p:cNvPr id="10" name="Rectangle 3"/>
          <p:cNvSpPr>
            <a:spLocks noGrp="1"/>
          </p:cNvSpPr>
          <p:nvPr>
            <p:ph idx="11"/>
          </p:nvPr>
        </p:nvSpPr>
        <p:spPr>
          <a:xfrm>
            <a:off x="325155" y="368660"/>
            <a:ext cx="7342909" cy="4413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/>
            </a:lvl1pPr>
            <a:extLst/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13" name="Rectangle 3"/>
          <p:cNvSpPr>
            <a:spLocks noGrp="1"/>
          </p:cNvSpPr>
          <p:nvPr>
            <p:ph idx="1"/>
          </p:nvPr>
        </p:nvSpPr>
        <p:spPr>
          <a:xfrm>
            <a:off x="332502" y="1124744"/>
            <a:ext cx="8077200" cy="5040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A0A0A0"/>
                </a:solidFill>
              </a:defRPr>
            </a:lvl1pPr>
            <a:extLst/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Rectangle 3"/>
          <p:cNvSpPr>
            <a:spLocks noGrp="1"/>
          </p:cNvSpPr>
          <p:nvPr>
            <p:ph idx="10"/>
          </p:nvPr>
        </p:nvSpPr>
        <p:spPr>
          <a:xfrm>
            <a:off x="323528" y="3861048"/>
            <a:ext cx="5112568" cy="5040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 i="1" baseline="0"/>
            </a:lvl1pPr>
            <a:extLst/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8" name="Rectangle 3"/>
          <p:cNvSpPr>
            <a:spLocks noGrp="1"/>
          </p:cNvSpPr>
          <p:nvPr>
            <p:ph idx="12"/>
          </p:nvPr>
        </p:nvSpPr>
        <p:spPr>
          <a:xfrm>
            <a:off x="323528" y="1916832"/>
            <a:ext cx="8077200" cy="5040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EE802C"/>
                </a:solidFill>
              </a:defRPr>
            </a:lvl1pPr>
            <a:extLst/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11" name="Rectangle 4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r" eaLnBrk="1" latinLnBrk="0" hangingPunct="1">
              <a:defRPr kumimoji="0" lang="da-DK" sz="800">
                <a:solidFill>
                  <a:srgbClr val="000000">
                    <a:tint val="65000"/>
                  </a:srgbClr>
                </a:solidFill>
                <a:latin typeface="Candara" pitchFamily="34" charset="0"/>
              </a:defRPr>
            </a:lvl1pPr>
            <a:extLst/>
          </a:lstStyle>
          <a:p>
            <a:pPr>
              <a:defRPr/>
            </a:pPr>
            <a:fld id="{9926A43E-1A01-46DB-8F96-5AE5E60166F5}" type="datetime1">
              <a:rPr lang="da-DK"/>
              <a:pPr>
                <a:defRPr/>
              </a:pPr>
              <a:t>31-10-2019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3287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pr.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/>
          <p:cNvSpPr>
            <a:spLocks noGrp="1"/>
          </p:cNvSpPr>
          <p:nvPr>
            <p:ph sz="quarter" idx="16"/>
          </p:nvPr>
        </p:nvSpPr>
        <p:spPr>
          <a:xfrm>
            <a:off x="329952" y="404664"/>
            <a:ext cx="8058472" cy="432048"/>
          </a:xfrm>
        </p:spPr>
        <p:txBody>
          <a:bodyPr>
            <a:normAutofit/>
          </a:bodyPr>
          <a:lstStyle>
            <a:lvl1pPr>
              <a:defRPr sz="2200" b="1" cap="all" baseline="0">
                <a:latin typeface="Candara" pitchFamily="34" charset="0"/>
              </a:defRPr>
            </a:lvl1pPr>
            <a:lvl2pPr>
              <a:defRPr sz="1200">
                <a:latin typeface="Candara" pitchFamily="34" charset="0"/>
              </a:defRPr>
            </a:lvl2pPr>
            <a:lvl3pPr>
              <a:defRPr sz="1200">
                <a:latin typeface="Candara" pitchFamily="34" charset="0"/>
              </a:defRPr>
            </a:lvl3pPr>
            <a:lvl4pPr>
              <a:defRPr sz="1200">
                <a:latin typeface="Candara" pitchFamily="34" charset="0"/>
              </a:defRPr>
            </a:lvl4pPr>
            <a:lvl5pPr>
              <a:defRPr sz="1200">
                <a:latin typeface="Candara" pitchFamily="34" charset="0"/>
              </a:defRPr>
            </a:lvl5pPr>
            <a:extLst/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23528" y="957709"/>
            <a:ext cx="8058472" cy="5135587"/>
          </a:xfrm>
        </p:spPr>
        <p:txBody>
          <a:bodyPr>
            <a:normAutofit/>
          </a:bodyPr>
          <a:lstStyle>
            <a:lvl1pPr marL="171450" indent="-171450">
              <a:buClr>
                <a:srgbClr val="EE802C"/>
              </a:buClr>
              <a:buFont typeface="Arial" pitchFamily="34" charset="0"/>
              <a:buChar char="•"/>
              <a:defRPr sz="1800">
                <a:latin typeface="Candara" pitchFamily="34" charset="0"/>
              </a:defRPr>
            </a:lvl1pPr>
            <a:lvl2pPr marL="742950" indent="-560388"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ndara" pitchFamily="34" charset="0"/>
              </a:defRPr>
            </a:lvl2pPr>
            <a:lvl3pPr>
              <a:defRPr sz="1200">
                <a:latin typeface="Candara" pitchFamily="34" charset="0"/>
              </a:defRPr>
            </a:lvl3pPr>
            <a:lvl4pPr>
              <a:defRPr sz="1200">
                <a:latin typeface="Candara" pitchFamily="34" charset="0"/>
              </a:defRPr>
            </a:lvl4pPr>
            <a:lvl5pPr>
              <a:defRPr sz="1200">
                <a:latin typeface="Candara" pitchFamily="34" charset="0"/>
              </a:defRPr>
            </a:lvl5pPr>
            <a:extLst/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7"/>
          </p:nvPr>
        </p:nvSpPr>
        <p:spPr>
          <a:xfrm>
            <a:off x="250825" y="6440488"/>
            <a:ext cx="990600" cy="304800"/>
          </a:xfrm>
          <a:prstGeom prst="rect">
            <a:avLst/>
          </a:prstGeom>
        </p:spPr>
        <p:txBody>
          <a:bodyPr vert="horz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da-DK" sz="1000">
                <a:solidFill>
                  <a:srgbClr val="000000"/>
                </a:solidFill>
                <a:latin typeface="+mn-lt"/>
              </a:defRPr>
            </a:lvl1pPr>
            <a:extLst/>
          </a:lstStyle>
          <a:p>
            <a:pPr defTabSz="914400">
              <a:defRPr/>
            </a:pPr>
            <a:fld id="{98B21070-8C93-4D0C-8C0B-FBB5B2FF578C}" type="slidenum">
              <a:rPr/>
              <a:pPr defTabSz="914400">
                <a:defRPr/>
              </a:pPr>
              <a:t>‹nr.›</a:t>
            </a:fld>
            <a:endParaRPr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algn="r" eaLnBrk="1" latinLnBrk="0" hangingPunct="1">
              <a:defRPr kumimoji="0" lang="da-DK" sz="800">
                <a:solidFill>
                  <a:srgbClr val="000000">
                    <a:tint val="65000"/>
                  </a:srgbClr>
                </a:solidFill>
                <a:latin typeface="Candara" pitchFamily="34" charset="0"/>
              </a:defRPr>
            </a:lvl1pPr>
            <a:extLst/>
          </a:lstStyle>
          <a:p>
            <a:pPr>
              <a:defRPr/>
            </a:pPr>
            <a:fld id="{DAEE23CE-BE58-4CC3-BBEF-FA0AAEF2C24D}" type="datetime1">
              <a:rPr lang="da-DK"/>
              <a:pPr>
                <a:defRPr/>
              </a:pPr>
              <a:t>31-10-2019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5239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pr. side: en til venstre, to til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/>
          <p:cNvSpPr>
            <a:spLocks noGrp="1"/>
          </p:cNvSpPr>
          <p:nvPr>
            <p:ph sz="quarter" idx="15"/>
          </p:nvPr>
        </p:nvSpPr>
        <p:spPr>
          <a:xfrm>
            <a:off x="324000" y="936000"/>
            <a:ext cx="3962400" cy="5112568"/>
          </a:xfrm>
        </p:spPr>
        <p:txBody>
          <a:bodyPr>
            <a:normAutofit/>
          </a:bodyPr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802C"/>
              </a:buClr>
              <a:buSzTx/>
              <a:buFont typeface="Arial" pitchFamily="34" charset="0"/>
              <a:buChar char="•"/>
              <a:tabLst/>
              <a:defRPr sz="1800"/>
            </a:lvl1pPr>
            <a:lvl2pPr marL="742950" marR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>
                <a:solidFill>
                  <a:srgbClr val="EE802C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</a:defRPr>
            </a:lvl4pPr>
            <a:extLst/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4419600" y="936000"/>
            <a:ext cx="3962400" cy="223224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9"/>
          </p:nvPr>
        </p:nvSpPr>
        <p:spPr>
          <a:xfrm>
            <a:off x="4416552" y="3356992"/>
            <a:ext cx="3965448" cy="223224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9" name="Rectangle 11"/>
          <p:cNvSpPr>
            <a:spLocks noGrp="1"/>
          </p:cNvSpPr>
          <p:nvPr>
            <p:ph sz="quarter" idx="16"/>
          </p:nvPr>
        </p:nvSpPr>
        <p:spPr>
          <a:xfrm>
            <a:off x="329952" y="404664"/>
            <a:ext cx="8058472" cy="432048"/>
          </a:xfrm>
        </p:spPr>
        <p:txBody>
          <a:bodyPr>
            <a:normAutofit/>
          </a:bodyPr>
          <a:lstStyle>
            <a:lvl1pPr>
              <a:defRPr sz="2200" b="1" cap="all" baseline="0">
                <a:latin typeface="Candara" pitchFamily="34" charset="0"/>
              </a:defRPr>
            </a:lvl1pPr>
            <a:lvl2pPr>
              <a:defRPr sz="1200">
                <a:latin typeface="Candara" pitchFamily="34" charset="0"/>
              </a:defRPr>
            </a:lvl2pPr>
            <a:lvl3pPr>
              <a:defRPr sz="1200">
                <a:latin typeface="Candara" pitchFamily="34" charset="0"/>
              </a:defRPr>
            </a:lvl3pPr>
            <a:lvl4pPr>
              <a:defRPr sz="1200">
                <a:latin typeface="Candara" pitchFamily="34" charset="0"/>
              </a:defRPr>
            </a:lvl4pPr>
            <a:lvl5pPr>
              <a:defRPr sz="1200">
                <a:latin typeface="Candara" pitchFamily="34" charset="0"/>
              </a:defRPr>
            </a:lvl5pPr>
            <a:extLst/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20"/>
          </p:nvPr>
        </p:nvSpPr>
        <p:spPr>
          <a:xfrm>
            <a:off x="250825" y="6440488"/>
            <a:ext cx="990600" cy="304800"/>
          </a:xfrm>
          <a:prstGeom prst="rect">
            <a:avLst/>
          </a:prstGeom>
        </p:spPr>
        <p:txBody>
          <a:bodyPr vert="horz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da-DK" sz="1000">
                <a:solidFill>
                  <a:srgbClr val="000000"/>
                </a:solidFill>
                <a:latin typeface="+mn-lt"/>
              </a:defRPr>
            </a:lvl1pPr>
            <a:extLst/>
          </a:lstStyle>
          <a:p>
            <a:pPr defTabSz="914400">
              <a:defRPr/>
            </a:pPr>
            <a:fld id="{D55DA35D-EA42-48A4-BF35-0D5C768A817C}" type="slidenum">
              <a:rPr/>
              <a:pPr defTabSz="914400">
                <a:defRPr/>
              </a:pPr>
              <a:t>‹nr.›</a:t>
            </a:fld>
            <a:endParaRPr dirty="0"/>
          </a:p>
        </p:txBody>
      </p:sp>
      <p:sp>
        <p:nvSpPr>
          <p:cNvPr id="7" name="Rectangle 4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 algn="r" eaLnBrk="1" latinLnBrk="0" hangingPunct="1">
              <a:defRPr kumimoji="0" lang="da-DK" sz="800">
                <a:solidFill>
                  <a:srgbClr val="000000">
                    <a:tint val="65000"/>
                  </a:srgbClr>
                </a:solidFill>
                <a:latin typeface="Candara" pitchFamily="34" charset="0"/>
              </a:defRPr>
            </a:lvl1pPr>
            <a:extLst/>
          </a:lstStyle>
          <a:p>
            <a:pPr>
              <a:defRPr/>
            </a:pPr>
            <a:fld id="{FA87E0C7-57D4-4567-A166-B877FD857DF5}" type="datetime1">
              <a:rPr lang="da-DK"/>
              <a:pPr>
                <a:defRPr/>
              </a:pPr>
              <a:t>31-10-2019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626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A9DF37A-E2D1-4D12-9B0D-649DB6499635}" type="datetimeFigureOut">
              <a:rPr lang="da-DK"/>
              <a:pPr>
                <a:defRPr/>
              </a:pPr>
              <a:t>31-10-2019</a:t>
            </a:fld>
            <a:endParaRPr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 defTabSz="914400">
              <a:defRPr/>
            </a:pPr>
            <a:endParaRPr lang="da-DK" sz="180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 defTabSz="914400">
              <a:defRPr/>
            </a:pPr>
            <a:fld id="{30062DEB-C0EB-4E1E-8EDB-2FBA0500368B}" type="slidenum">
              <a:rPr lang="da-DK" sz="1800"/>
              <a:pPr defTabSz="914400">
                <a:defRPr/>
              </a:pPr>
              <a:t>‹nr.›</a:t>
            </a:fld>
            <a:endParaRPr lang="da-DK" sz="1800"/>
          </a:p>
        </p:txBody>
      </p:sp>
    </p:spTree>
    <p:extLst>
      <p:ext uri="{BB962C8B-B14F-4D97-AF65-F5344CB8AC3E}">
        <p14:creationId xmlns:p14="http://schemas.microsoft.com/office/powerpoint/2010/main" val="1277907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800" baseline="0"/>
            </a:lvl3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AE4D-55AF-F242-AE89-CC448FFC404E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31-10-2019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91532-5F95-3843-9FA8-F657BD6B3B41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405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osoLogo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121" y="4797152"/>
            <a:ext cx="4235497" cy="131704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" name="Rectangle 3"/>
          <p:cNvSpPr>
            <a:spLocks noGrp="1"/>
          </p:cNvSpPr>
          <p:nvPr>
            <p:ph idx="11" hasCustomPrompt="1"/>
          </p:nvPr>
        </p:nvSpPr>
        <p:spPr>
          <a:xfrm>
            <a:off x="325155" y="368660"/>
            <a:ext cx="7342909" cy="441340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defRPr sz="3000" b="1"/>
            </a:lvl1pPr>
            <a:extLst/>
          </a:lstStyle>
          <a:p>
            <a:pPr lvl="0" eaLnBrk="1" latinLnBrk="0" hangingPunct="1"/>
            <a:r>
              <a:rPr kumimoji="0" lang="da-DK" dirty="0"/>
              <a:t>Titel</a:t>
            </a:r>
            <a:endParaRPr kumimoji="0" lang="en-US" dirty="0"/>
          </a:p>
        </p:txBody>
      </p:sp>
      <p:sp>
        <p:nvSpPr>
          <p:cNvPr id="13" name="Rectangle 3"/>
          <p:cNvSpPr>
            <a:spLocks noGrp="1"/>
          </p:cNvSpPr>
          <p:nvPr>
            <p:ph idx="1" hasCustomPrompt="1"/>
          </p:nvPr>
        </p:nvSpPr>
        <p:spPr>
          <a:xfrm>
            <a:off x="332502" y="1124744"/>
            <a:ext cx="8077200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sz="1600">
                <a:solidFill>
                  <a:srgbClr val="A0A0A0"/>
                </a:solidFill>
              </a:defRPr>
            </a:lvl1pPr>
            <a:extLst/>
          </a:lstStyle>
          <a:p>
            <a:pPr lvl="0" eaLnBrk="1" latinLnBrk="0" hangingPunct="1"/>
            <a:r>
              <a:rPr kumimoji="0" lang="da-DK" dirty="0"/>
              <a:t>Undertitel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8244408" y="-27384"/>
            <a:ext cx="888053" cy="216024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lang="da-DK" sz="800">
                <a:solidFill>
                  <a:schemeClr val="tx1">
                    <a:tint val="65000"/>
                  </a:schemeClr>
                </a:solidFill>
                <a:latin typeface="Candara" pitchFamily="34" charset="0"/>
              </a:defRPr>
            </a:lvl1pPr>
            <a:extLst/>
          </a:lstStyle>
          <a:p>
            <a:pPr algn="r"/>
            <a:fld id="{D9B6495F-7A5F-49B7-B2FB-01E93EF8A91F}" type="datetime1">
              <a:rPr lang="da-DK" smtClean="0">
                <a:solidFill>
                  <a:srgbClr val="000000">
                    <a:tint val="65000"/>
                  </a:srgbClr>
                </a:solidFill>
              </a:rPr>
              <a:pPr algn="r"/>
              <a:t>31-10-2019</a:t>
            </a:fld>
            <a:endParaRPr dirty="0">
              <a:solidFill>
                <a:srgbClr val="000000">
                  <a:tint val="65000"/>
                </a:srgbClr>
              </a:solidFill>
            </a:endParaRPr>
          </a:p>
        </p:txBody>
      </p:sp>
      <p:sp>
        <p:nvSpPr>
          <p:cNvPr id="6" name="Rectangle 3"/>
          <p:cNvSpPr>
            <a:spLocks noGrp="1"/>
          </p:cNvSpPr>
          <p:nvPr>
            <p:ph idx="10" hasCustomPrompt="1"/>
          </p:nvPr>
        </p:nvSpPr>
        <p:spPr>
          <a:xfrm>
            <a:off x="323528" y="3861048"/>
            <a:ext cx="5112568" cy="504057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sz="1100" i="1" baseline="0"/>
            </a:lvl1pPr>
            <a:extLst/>
          </a:lstStyle>
          <a:p>
            <a:pPr lvl="0" eaLnBrk="1" latinLnBrk="0" hangingPunct="1"/>
            <a:r>
              <a:rPr kumimoji="0" lang="da-DK" dirty="0"/>
              <a:t>Oplægsholder og </a:t>
            </a:r>
            <a:r>
              <a:rPr kumimoji="0" lang="da-DK" dirty="0" err="1"/>
              <a:t>kontaktopslysninger</a:t>
            </a:r>
            <a:endParaRPr kumimoji="0" lang="en-US" dirty="0"/>
          </a:p>
        </p:txBody>
      </p:sp>
      <p:sp>
        <p:nvSpPr>
          <p:cNvPr id="4" name="Rektangel 3"/>
          <p:cNvSpPr/>
          <p:nvPr userDrawn="1"/>
        </p:nvSpPr>
        <p:spPr>
          <a:xfrm>
            <a:off x="6804248" y="5733256"/>
            <a:ext cx="2088232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a-DK" sz="1800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/>
          </p:cNvSpPr>
          <p:nvPr>
            <p:ph idx="12" hasCustomPrompt="1"/>
          </p:nvPr>
        </p:nvSpPr>
        <p:spPr>
          <a:xfrm>
            <a:off x="323528" y="1916832"/>
            <a:ext cx="8077200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sz="1600">
                <a:solidFill>
                  <a:srgbClr val="EE802C"/>
                </a:solidFill>
              </a:defRPr>
            </a:lvl1pPr>
            <a:extLst/>
          </a:lstStyle>
          <a:p>
            <a:pPr lvl="0" eaLnBrk="1" latinLnBrk="0" hangingPunct="1"/>
            <a:r>
              <a:rPr kumimoji="0" lang="da-DK" dirty="0"/>
              <a:t>Arrangement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64726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pr.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/>
          <p:cNvSpPr>
            <a:spLocks noGrp="1"/>
          </p:cNvSpPr>
          <p:nvPr>
            <p:ph sz="quarter" idx="16" hasCustomPrompt="1"/>
          </p:nvPr>
        </p:nvSpPr>
        <p:spPr>
          <a:xfrm>
            <a:off x="329952" y="404664"/>
            <a:ext cx="8058472" cy="432048"/>
          </a:xfrm>
        </p:spPr>
        <p:txBody>
          <a:bodyPr>
            <a:normAutofit/>
          </a:bodyPr>
          <a:lstStyle>
            <a:lvl1pPr>
              <a:defRPr sz="2200" b="1" cap="all" baseline="0">
                <a:latin typeface="Candara" pitchFamily="34" charset="0"/>
              </a:defRPr>
            </a:lvl1pPr>
            <a:lvl2pPr>
              <a:defRPr sz="1200">
                <a:latin typeface="Candara" pitchFamily="34" charset="0"/>
              </a:defRPr>
            </a:lvl2pPr>
            <a:lvl3pPr>
              <a:defRPr sz="1200">
                <a:latin typeface="Candara" pitchFamily="34" charset="0"/>
              </a:defRPr>
            </a:lvl3pPr>
            <a:lvl4pPr>
              <a:defRPr sz="1200">
                <a:latin typeface="Candara" pitchFamily="34" charset="0"/>
              </a:defRPr>
            </a:lvl4pPr>
            <a:lvl5pPr>
              <a:defRPr sz="1200">
                <a:latin typeface="Candara" pitchFamily="34" charset="0"/>
              </a:defRPr>
            </a:lvl5pPr>
            <a:extLst/>
          </a:lstStyle>
          <a:p>
            <a:pPr lvl="0" eaLnBrk="1" latinLnBrk="0" hangingPunct="1"/>
            <a:r>
              <a:rPr lang="da-DK" dirty="0"/>
              <a:t>overskrift</a:t>
            </a:r>
            <a:endParaRPr dirty="0"/>
          </a:p>
        </p:txBody>
      </p:sp>
      <p:sp>
        <p:nvSpPr>
          <p:cNvPr id="11" name="Rectangle 11"/>
          <p:cNvSpPr>
            <a:spLocks noGrp="1"/>
          </p:cNvSpPr>
          <p:nvPr>
            <p:ph sz="quarter" idx="15" hasCustomPrompt="1"/>
          </p:nvPr>
        </p:nvSpPr>
        <p:spPr>
          <a:xfrm>
            <a:off x="323528" y="957709"/>
            <a:ext cx="8058472" cy="5135587"/>
          </a:xfrm>
        </p:spPr>
        <p:txBody>
          <a:bodyPr>
            <a:normAutofit/>
          </a:bodyPr>
          <a:lstStyle>
            <a:lvl1pPr marL="171450" indent="-171450">
              <a:buClr>
                <a:srgbClr val="EE802C"/>
              </a:buClr>
              <a:buFont typeface="Arial" pitchFamily="34" charset="0"/>
              <a:buChar char="•"/>
              <a:defRPr sz="1800">
                <a:latin typeface="Candara" pitchFamily="34" charset="0"/>
              </a:defRPr>
            </a:lvl1pPr>
            <a:lvl2pPr marL="742950" indent="-560388"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ndara" pitchFamily="34" charset="0"/>
              </a:defRPr>
            </a:lvl2pPr>
            <a:lvl3pPr>
              <a:defRPr sz="1200">
                <a:latin typeface="Candara" pitchFamily="34" charset="0"/>
              </a:defRPr>
            </a:lvl3pPr>
            <a:lvl4pPr>
              <a:defRPr sz="1200">
                <a:latin typeface="Candara" pitchFamily="34" charset="0"/>
              </a:defRPr>
            </a:lvl4pPr>
            <a:lvl5pPr>
              <a:defRPr sz="1200">
                <a:latin typeface="Candara" pitchFamily="34" charset="0"/>
              </a:defRPr>
            </a:lvl5pPr>
            <a:extLst/>
          </a:lstStyle>
          <a:p>
            <a:pPr lvl="0" eaLnBrk="1" latinLnBrk="0" hangingPunct="1"/>
            <a:r>
              <a:rPr lang="da-DK" dirty="0"/>
              <a:t>Første punkt</a:t>
            </a:r>
          </a:p>
          <a:p>
            <a:pPr lvl="1" eaLnBrk="1" latinLnBrk="0" hangingPunct="1"/>
            <a:r>
              <a:rPr lang="da-DK" dirty="0"/>
              <a:t>Niveau 2</a:t>
            </a:r>
          </a:p>
          <a:p>
            <a:pPr lvl="1" eaLnBrk="1" latinLnBrk="0" hangingPunct="1"/>
            <a:endParaRPr lang="da-DK" dirty="0"/>
          </a:p>
          <a:p>
            <a:pPr lvl="0" eaLnBrk="1" latinLnBrk="0" hangingPunct="1"/>
            <a:r>
              <a:rPr lang="da-DK" dirty="0"/>
              <a:t>Andet punkt</a:t>
            </a:r>
          </a:p>
          <a:p>
            <a:pPr lvl="0" eaLnBrk="1" latinLnBrk="0" hangingPunct="1"/>
            <a:r>
              <a:rPr lang="da-DK" dirty="0"/>
              <a:t>Tredje punkt</a:t>
            </a:r>
          </a:p>
          <a:p>
            <a:pPr lvl="0" eaLnBrk="1" latinLnBrk="0" hangingPunct="1"/>
            <a:r>
              <a:rPr lang="da-DK" dirty="0"/>
              <a:t>Fjerde punkt</a:t>
            </a:r>
          </a:p>
          <a:p>
            <a:pPr lvl="0" eaLnBrk="1" latinLnBrk="0" hangingPunct="1"/>
            <a:r>
              <a:rPr lang="da-DK" dirty="0"/>
              <a:t>Femte punkt</a:t>
            </a:r>
          </a:p>
          <a:p>
            <a:pPr lvl="0" eaLnBrk="1" latinLnBrk="0" hangingPunct="1"/>
            <a:endParaRPr lang="da-DK" dirty="0"/>
          </a:p>
          <a:p>
            <a:pPr lvl="0" eaLnBrk="1" latinLnBrk="0" hangingPunct="1"/>
            <a:endParaRPr lang="da-DK" dirty="0"/>
          </a:p>
        </p:txBody>
      </p:sp>
      <p:sp>
        <p:nvSpPr>
          <p:cNvPr id="15" name="Rectangle 6"/>
          <p:cNvSpPr>
            <a:spLocks noGrp="1"/>
          </p:cNvSpPr>
          <p:nvPr>
            <p:ph type="sldNum" sz="quarter" idx="4"/>
          </p:nvPr>
        </p:nvSpPr>
        <p:spPr>
          <a:xfrm>
            <a:off x="251520" y="6440085"/>
            <a:ext cx="990600" cy="304800"/>
          </a:xfrm>
          <a:prstGeom prst="rect">
            <a:avLst/>
          </a:prstGeom>
        </p:spPr>
        <p:txBody>
          <a:bodyPr vert="horz" anchor="ctr"/>
          <a:lstStyle>
            <a:lvl1pPr algn="l" eaLnBrk="1" latinLnBrk="0" hangingPunct="1">
              <a:defRPr kumimoji="0" lang="da-DK" sz="1000"/>
            </a:lvl1pPr>
            <a:extLst/>
          </a:lstStyle>
          <a:p>
            <a:pPr defTabSz="914400"/>
            <a:fld id="{256D3EEF-DE4E-429D-8EC4-DDC531AFF587}" type="slidenum">
              <a:rPr smtClean="0">
                <a:solidFill>
                  <a:srgbClr val="000000"/>
                </a:solidFill>
              </a:rPr>
              <a:pPr defTabSz="914400"/>
              <a:t>‹nr.›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8244408" y="-27384"/>
            <a:ext cx="888053" cy="216024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lang="da-DK" sz="800">
                <a:solidFill>
                  <a:schemeClr val="tx1">
                    <a:tint val="65000"/>
                  </a:schemeClr>
                </a:solidFill>
                <a:latin typeface="Candara" pitchFamily="34" charset="0"/>
              </a:defRPr>
            </a:lvl1pPr>
            <a:extLst/>
          </a:lstStyle>
          <a:p>
            <a:pPr algn="r"/>
            <a:fld id="{D9B6495F-7A5F-49B7-B2FB-01E93EF8A91F}" type="datetime1">
              <a:rPr lang="da-DK" smtClean="0">
                <a:solidFill>
                  <a:srgbClr val="000000">
                    <a:tint val="65000"/>
                  </a:srgbClr>
                </a:solidFill>
              </a:rPr>
              <a:pPr algn="r"/>
              <a:t>31-10-2019</a:t>
            </a:fld>
            <a:endParaRPr dirty="0">
              <a:solidFill>
                <a:srgbClr val="000000">
                  <a:tint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700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pr. side: en til venstre, to til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/>
          <p:cNvSpPr>
            <a:spLocks noGrp="1"/>
          </p:cNvSpPr>
          <p:nvPr>
            <p:ph sz="quarter" idx="15"/>
          </p:nvPr>
        </p:nvSpPr>
        <p:spPr>
          <a:xfrm>
            <a:off x="324000" y="936000"/>
            <a:ext cx="3962400" cy="5112568"/>
          </a:xfrm>
        </p:spPr>
        <p:txBody>
          <a:bodyPr>
            <a:normAutofit/>
          </a:bodyPr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802C"/>
              </a:buClr>
              <a:buSzTx/>
              <a:buFont typeface="Arial" pitchFamily="34" charset="0"/>
              <a:buChar char="•"/>
              <a:tabLst/>
              <a:defRPr sz="1800"/>
            </a:lvl1pPr>
            <a:lvl2pPr marL="742950" marR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>
                <a:solidFill>
                  <a:srgbClr val="EE802C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</a:defRPr>
            </a:lvl4pPr>
            <a:extLst/>
          </a:lstStyle>
          <a:p>
            <a:pPr lvl="0" eaLnBrk="1" latinLnBrk="0" hangingPunct="1"/>
            <a:r>
              <a:rPr lang="da-DK"/>
              <a:t>Klik for at redigere i master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lang="da-DK" dirty="0"/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4419600" y="936000"/>
            <a:ext cx="3962400" cy="2232248"/>
          </a:xfrm>
        </p:spPr>
        <p:txBody>
          <a:bodyPr/>
          <a:lstStyle/>
          <a:p>
            <a:pPr lvl="0" eaLnBrk="1" latinLnBrk="0" hangingPunct="1"/>
            <a:r>
              <a:rPr lang="da-DK"/>
              <a:t>Klik for at redigere i master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9"/>
          </p:nvPr>
        </p:nvSpPr>
        <p:spPr>
          <a:xfrm>
            <a:off x="4416552" y="3356992"/>
            <a:ext cx="3965448" cy="2232248"/>
          </a:xfrm>
        </p:spPr>
        <p:txBody>
          <a:bodyPr/>
          <a:lstStyle/>
          <a:p>
            <a:pPr lvl="0" eaLnBrk="1" latinLnBrk="0" hangingPunct="1"/>
            <a:r>
              <a:rPr lang="da-DK"/>
              <a:t>Klik for at redigere i master</a:t>
            </a:r>
          </a:p>
        </p:txBody>
      </p:sp>
      <p:sp>
        <p:nvSpPr>
          <p:cNvPr id="15" name="Rectangle 6"/>
          <p:cNvSpPr>
            <a:spLocks noGrp="1"/>
          </p:cNvSpPr>
          <p:nvPr>
            <p:ph type="sldNum" sz="quarter" idx="4"/>
          </p:nvPr>
        </p:nvSpPr>
        <p:spPr>
          <a:xfrm>
            <a:off x="251520" y="6440085"/>
            <a:ext cx="990600" cy="304800"/>
          </a:xfrm>
          <a:prstGeom prst="rect">
            <a:avLst/>
          </a:prstGeom>
        </p:spPr>
        <p:txBody>
          <a:bodyPr vert="horz" anchor="ctr"/>
          <a:lstStyle>
            <a:lvl1pPr algn="l" eaLnBrk="1" latinLnBrk="0" hangingPunct="1">
              <a:defRPr kumimoji="0" lang="da-DK" sz="1000"/>
            </a:lvl1pPr>
            <a:extLst/>
          </a:lstStyle>
          <a:p>
            <a:pPr defTabSz="914400"/>
            <a:fld id="{256D3EEF-DE4E-429D-8EC4-DDC531AFF587}" type="slidenum">
              <a:rPr smtClean="0">
                <a:solidFill>
                  <a:srgbClr val="000000"/>
                </a:solidFill>
              </a:rPr>
              <a:pPr defTabSz="914400"/>
              <a:t>‹nr.›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/>
          </p:cNvSpPr>
          <p:nvPr>
            <p:ph type="dt" sz="half" idx="2"/>
          </p:nvPr>
        </p:nvSpPr>
        <p:spPr>
          <a:xfrm>
            <a:off x="8244408" y="-27384"/>
            <a:ext cx="888053" cy="216024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lang="da-DK" sz="800">
                <a:solidFill>
                  <a:schemeClr val="tx1">
                    <a:tint val="65000"/>
                  </a:schemeClr>
                </a:solidFill>
                <a:latin typeface="Candara" pitchFamily="34" charset="0"/>
              </a:defRPr>
            </a:lvl1pPr>
            <a:extLst/>
          </a:lstStyle>
          <a:p>
            <a:pPr algn="r"/>
            <a:fld id="{D9B6495F-7A5F-49B7-B2FB-01E93EF8A91F}" type="datetime1">
              <a:rPr lang="da-DK" smtClean="0">
                <a:solidFill>
                  <a:srgbClr val="000000">
                    <a:tint val="65000"/>
                  </a:srgbClr>
                </a:solidFill>
              </a:rPr>
              <a:pPr algn="r"/>
              <a:t>31-10-2019</a:t>
            </a:fld>
            <a:endParaRPr dirty="0">
              <a:solidFill>
                <a:srgbClr val="000000">
                  <a:tint val="65000"/>
                </a:srgbClr>
              </a:solidFill>
            </a:endParaRPr>
          </a:p>
        </p:txBody>
      </p:sp>
      <p:sp>
        <p:nvSpPr>
          <p:cNvPr id="9" name="Rectangle 11"/>
          <p:cNvSpPr>
            <a:spLocks noGrp="1"/>
          </p:cNvSpPr>
          <p:nvPr>
            <p:ph sz="quarter" idx="16" hasCustomPrompt="1"/>
          </p:nvPr>
        </p:nvSpPr>
        <p:spPr>
          <a:xfrm>
            <a:off x="329952" y="404664"/>
            <a:ext cx="8058472" cy="432048"/>
          </a:xfrm>
        </p:spPr>
        <p:txBody>
          <a:bodyPr>
            <a:normAutofit/>
          </a:bodyPr>
          <a:lstStyle>
            <a:lvl1pPr>
              <a:defRPr sz="2200" b="1" cap="all" baseline="0">
                <a:latin typeface="Candara" pitchFamily="34" charset="0"/>
              </a:defRPr>
            </a:lvl1pPr>
            <a:lvl2pPr>
              <a:defRPr sz="1200">
                <a:latin typeface="Candara" pitchFamily="34" charset="0"/>
              </a:defRPr>
            </a:lvl2pPr>
            <a:lvl3pPr>
              <a:defRPr sz="1200">
                <a:latin typeface="Candara" pitchFamily="34" charset="0"/>
              </a:defRPr>
            </a:lvl3pPr>
            <a:lvl4pPr>
              <a:defRPr sz="1200">
                <a:latin typeface="Candara" pitchFamily="34" charset="0"/>
              </a:defRPr>
            </a:lvl4pPr>
            <a:lvl5pPr>
              <a:defRPr sz="1200">
                <a:latin typeface="Candara" pitchFamily="34" charset="0"/>
              </a:defRPr>
            </a:lvl5pPr>
            <a:extLst/>
          </a:lstStyle>
          <a:p>
            <a:pPr lvl="0" eaLnBrk="1" latinLnBrk="0" hangingPunct="1"/>
            <a:r>
              <a:rPr lang="da-DK" dirty="0"/>
              <a:t>overskrift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97535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31A6-C038-43D4-9699-AF29D715A82A}" type="datetimeFigureOut">
              <a:rPr lang="da-DK" smtClean="0">
                <a:solidFill>
                  <a:srgbClr val="000000">
                    <a:tint val="65000"/>
                  </a:srgbClr>
                </a:solidFill>
              </a:rPr>
              <a:pPr/>
              <a:t>31-10-2019</a:t>
            </a:fld>
            <a:endParaRPr>
              <a:solidFill>
                <a:srgbClr val="000000">
                  <a:tint val="65000"/>
                </a:srgb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da-DK" sz="1800">
              <a:solidFill>
                <a:srgbClr val="000000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87F8A088-F323-46A5-ABAE-8B0559B093CE}" type="slidenum">
              <a:rPr lang="da-DK" sz="1800" smtClean="0">
                <a:solidFill>
                  <a:srgbClr val="000000"/>
                </a:solidFill>
              </a:rPr>
              <a:pPr defTabSz="914400"/>
              <a:t>‹nr.›</a:t>
            </a:fld>
            <a:endParaRPr lang="da-DK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032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osoLogo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121" y="4797152"/>
            <a:ext cx="4235497" cy="131704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" name="Rectangle 3"/>
          <p:cNvSpPr>
            <a:spLocks noGrp="1"/>
          </p:cNvSpPr>
          <p:nvPr>
            <p:ph idx="11" hasCustomPrompt="1"/>
          </p:nvPr>
        </p:nvSpPr>
        <p:spPr>
          <a:xfrm>
            <a:off x="325155" y="368660"/>
            <a:ext cx="7342909" cy="441340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defRPr sz="3000" b="1"/>
            </a:lvl1pPr>
            <a:extLst/>
          </a:lstStyle>
          <a:p>
            <a:pPr lvl="0" eaLnBrk="1" latinLnBrk="0" hangingPunct="1"/>
            <a:r>
              <a:rPr kumimoji="0" lang="da-DK" dirty="0"/>
              <a:t>Titel</a:t>
            </a:r>
            <a:endParaRPr kumimoji="0" lang="en-US" dirty="0"/>
          </a:p>
        </p:txBody>
      </p:sp>
      <p:sp>
        <p:nvSpPr>
          <p:cNvPr id="13" name="Rectangle 3"/>
          <p:cNvSpPr>
            <a:spLocks noGrp="1"/>
          </p:cNvSpPr>
          <p:nvPr>
            <p:ph idx="1" hasCustomPrompt="1"/>
          </p:nvPr>
        </p:nvSpPr>
        <p:spPr>
          <a:xfrm>
            <a:off x="332502" y="1124744"/>
            <a:ext cx="8077200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sz="1600">
                <a:solidFill>
                  <a:srgbClr val="A0A0A0"/>
                </a:solidFill>
              </a:defRPr>
            </a:lvl1pPr>
            <a:extLst/>
          </a:lstStyle>
          <a:p>
            <a:pPr lvl="0" eaLnBrk="1" latinLnBrk="0" hangingPunct="1"/>
            <a:r>
              <a:rPr kumimoji="0" lang="da-DK" dirty="0"/>
              <a:t>Undertitel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8244408" y="-27384"/>
            <a:ext cx="888053" cy="216024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lang="da-DK" sz="800">
                <a:solidFill>
                  <a:schemeClr val="tx1">
                    <a:tint val="65000"/>
                  </a:schemeClr>
                </a:solidFill>
                <a:latin typeface="Candara" pitchFamily="34" charset="0"/>
              </a:defRPr>
            </a:lvl1pPr>
            <a:extLst/>
          </a:lstStyle>
          <a:p>
            <a:pPr algn="r"/>
            <a:fld id="{D9B6495F-7A5F-49B7-B2FB-01E93EF8A91F}" type="datetime1">
              <a:rPr lang="da-DK" smtClean="0">
                <a:solidFill>
                  <a:srgbClr val="000000">
                    <a:tint val="65000"/>
                  </a:srgbClr>
                </a:solidFill>
              </a:rPr>
              <a:pPr algn="r"/>
              <a:t>31-10-2019</a:t>
            </a:fld>
            <a:endParaRPr dirty="0">
              <a:solidFill>
                <a:srgbClr val="000000">
                  <a:tint val="65000"/>
                </a:srgbClr>
              </a:solidFill>
            </a:endParaRPr>
          </a:p>
        </p:txBody>
      </p:sp>
      <p:sp>
        <p:nvSpPr>
          <p:cNvPr id="6" name="Rectangle 3"/>
          <p:cNvSpPr>
            <a:spLocks noGrp="1"/>
          </p:cNvSpPr>
          <p:nvPr>
            <p:ph idx="10" hasCustomPrompt="1"/>
          </p:nvPr>
        </p:nvSpPr>
        <p:spPr>
          <a:xfrm>
            <a:off x="323528" y="3861048"/>
            <a:ext cx="5112568" cy="504057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sz="1100" i="1" baseline="0"/>
            </a:lvl1pPr>
            <a:extLst/>
          </a:lstStyle>
          <a:p>
            <a:pPr lvl="0" eaLnBrk="1" latinLnBrk="0" hangingPunct="1"/>
            <a:r>
              <a:rPr kumimoji="0" lang="da-DK" dirty="0"/>
              <a:t>Oplægsholder og </a:t>
            </a:r>
            <a:r>
              <a:rPr kumimoji="0" lang="da-DK" dirty="0" err="1"/>
              <a:t>kontaktopslysninger</a:t>
            </a:r>
            <a:endParaRPr kumimoji="0" lang="en-US" dirty="0"/>
          </a:p>
        </p:txBody>
      </p:sp>
      <p:sp>
        <p:nvSpPr>
          <p:cNvPr id="4" name="Rektangel 3"/>
          <p:cNvSpPr/>
          <p:nvPr userDrawn="1"/>
        </p:nvSpPr>
        <p:spPr>
          <a:xfrm>
            <a:off x="6804248" y="5733256"/>
            <a:ext cx="2088232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a-DK" sz="1800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/>
          </p:cNvSpPr>
          <p:nvPr>
            <p:ph idx="12" hasCustomPrompt="1"/>
          </p:nvPr>
        </p:nvSpPr>
        <p:spPr>
          <a:xfrm>
            <a:off x="323528" y="1916832"/>
            <a:ext cx="8077200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sz="1600">
                <a:solidFill>
                  <a:srgbClr val="EE802C"/>
                </a:solidFill>
              </a:defRPr>
            </a:lvl1pPr>
            <a:extLst/>
          </a:lstStyle>
          <a:p>
            <a:pPr lvl="0" eaLnBrk="1" latinLnBrk="0" hangingPunct="1"/>
            <a:r>
              <a:rPr kumimoji="0" lang="da-DK" dirty="0"/>
              <a:t>Arrangement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091194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pr.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/>
          <p:cNvSpPr>
            <a:spLocks noGrp="1"/>
          </p:cNvSpPr>
          <p:nvPr>
            <p:ph sz="quarter" idx="16" hasCustomPrompt="1"/>
          </p:nvPr>
        </p:nvSpPr>
        <p:spPr>
          <a:xfrm>
            <a:off x="329952" y="404664"/>
            <a:ext cx="8058472" cy="432048"/>
          </a:xfrm>
        </p:spPr>
        <p:txBody>
          <a:bodyPr>
            <a:normAutofit/>
          </a:bodyPr>
          <a:lstStyle>
            <a:lvl1pPr>
              <a:defRPr sz="2200" b="1" cap="all" baseline="0">
                <a:latin typeface="Candara" pitchFamily="34" charset="0"/>
              </a:defRPr>
            </a:lvl1pPr>
            <a:lvl2pPr>
              <a:defRPr sz="1200">
                <a:latin typeface="Candara" pitchFamily="34" charset="0"/>
              </a:defRPr>
            </a:lvl2pPr>
            <a:lvl3pPr>
              <a:defRPr sz="1200">
                <a:latin typeface="Candara" pitchFamily="34" charset="0"/>
              </a:defRPr>
            </a:lvl3pPr>
            <a:lvl4pPr>
              <a:defRPr sz="1200">
                <a:latin typeface="Candara" pitchFamily="34" charset="0"/>
              </a:defRPr>
            </a:lvl4pPr>
            <a:lvl5pPr>
              <a:defRPr sz="1200">
                <a:latin typeface="Candara" pitchFamily="34" charset="0"/>
              </a:defRPr>
            </a:lvl5pPr>
            <a:extLst/>
          </a:lstStyle>
          <a:p>
            <a:pPr lvl="0" eaLnBrk="1" latinLnBrk="0" hangingPunct="1"/>
            <a:r>
              <a:rPr lang="da-DK" dirty="0"/>
              <a:t>overskrift</a:t>
            </a:r>
            <a:endParaRPr dirty="0"/>
          </a:p>
        </p:txBody>
      </p:sp>
      <p:sp>
        <p:nvSpPr>
          <p:cNvPr id="11" name="Rectangle 11"/>
          <p:cNvSpPr>
            <a:spLocks noGrp="1"/>
          </p:cNvSpPr>
          <p:nvPr>
            <p:ph sz="quarter" idx="15" hasCustomPrompt="1"/>
          </p:nvPr>
        </p:nvSpPr>
        <p:spPr>
          <a:xfrm>
            <a:off x="323528" y="957709"/>
            <a:ext cx="8058472" cy="5135587"/>
          </a:xfrm>
        </p:spPr>
        <p:txBody>
          <a:bodyPr>
            <a:normAutofit/>
          </a:bodyPr>
          <a:lstStyle>
            <a:lvl1pPr marL="171450" indent="-171450">
              <a:buClr>
                <a:srgbClr val="EE802C"/>
              </a:buClr>
              <a:buFont typeface="Arial" pitchFamily="34" charset="0"/>
              <a:buChar char="•"/>
              <a:defRPr sz="1800">
                <a:latin typeface="Candara" pitchFamily="34" charset="0"/>
              </a:defRPr>
            </a:lvl1pPr>
            <a:lvl2pPr marL="742950" indent="-560388"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ndara" pitchFamily="34" charset="0"/>
              </a:defRPr>
            </a:lvl2pPr>
            <a:lvl3pPr>
              <a:defRPr sz="1200">
                <a:latin typeface="Candara" pitchFamily="34" charset="0"/>
              </a:defRPr>
            </a:lvl3pPr>
            <a:lvl4pPr>
              <a:defRPr sz="1200">
                <a:latin typeface="Candara" pitchFamily="34" charset="0"/>
              </a:defRPr>
            </a:lvl4pPr>
            <a:lvl5pPr>
              <a:defRPr sz="1200">
                <a:latin typeface="Candara" pitchFamily="34" charset="0"/>
              </a:defRPr>
            </a:lvl5pPr>
            <a:extLst/>
          </a:lstStyle>
          <a:p>
            <a:pPr lvl="0" eaLnBrk="1" latinLnBrk="0" hangingPunct="1"/>
            <a:r>
              <a:rPr lang="da-DK" dirty="0"/>
              <a:t>Første punkt</a:t>
            </a:r>
          </a:p>
          <a:p>
            <a:pPr lvl="1" eaLnBrk="1" latinLnBrk="0" hangingPunct="1"/>
            <a:r>
              <a:rPr lang="da-DK" dirty="0"/>
              <a:t>Niveau 2</a:t>
            </a:r>
          </a:p>
          <a:p>
            <a:pPr lvl="1" eaLnBrk="1" latinLnBrk="0" hangingPunct="1"/>
            <a:endParaRPr lang="da-DK" dirty="0"/>
          </a:p>
          <a:p>
            <a:pPr lvl="0" eaLnBrk="1" latinLnBrk="0" hangingPunct="1"/>
            <a:r>
              <a:rPr lang="da-DK" dirty="0"/>
              <a:t>Andet punkt</a:t>
            </a:r>
          </a:p>
          <a:p>
            <a:pPr lvl="0" eaLnBrk="1" latinLnBrk="0" hangingPunct="1"/>
            <a:r>
              <a:rPr lang="da-DK" dirty="0"/>
              <a:t>Tredje punkt</a:t>
            </a:r>
          </a:p>
          <a:p>
            <a:pPr lvl="0" eaLnBrk="1" latinLnBrk="0" hangingPunct="1"/>
            <a:r>
              <a:rPr lang="da-DK" dirty="0"/>
              <a:t>Fjerde punkt</a:t>
            </a:r>
          </a:p>
          <a:p>
            <a:pPr lvl="0" eaLnBrk="1" latinLnBrk="0" hangingPunct="1"/>
            <a:r>
              <a:rPr lang="da-DK" dirty="0"/>
              <a:t>Femte punkt</a:t>
            </a:r>
          </a:p>
          <a:p>
            <a:pPr lvl="0" eaLnBrk="1" latinLnBrk="0" hangingPunct="1"/>
            <a:endParaRPr lang="da-DK" dirty="0"/>
          </a:p>
          <a:p>
            <a:pPr lvl="0" eaLnBrk="1" latinLnBrk="0" hangingPunct="1"/>
            <a:endParaRPr lang="da-DK" dirty="0"/>
          </a:p>
        </p:txBody>
      </p:sp>
      <p:sp>
        <p:nvSpPr>
          <p:cNvPr id="15" name="Rectangle 6"/>
          <p:cNvSpPr>
            <a:spLocks noGrp="1"/>
          </p:cNvSpPr>
          <p:nvPr>
            <p:ph type="sldNum" sz="quarter" idx="4"/>
          </p:nvPr>
        </p:nvSpPr>
        <p:spPr>
          <a:xfrm>
            <a:off x="251520" y="6440085"/>
            <a:ext cx="990600" cy="304800"/>
          </a:xfrm>
          <a:prstGeom prst="rect">
            <a:avLst/>
          </a:prstGeom>
        </p:spPr>
        <p:txBody>
          <a:bodyPr vert="horz" anchor="ctr"/>
          <a:lstStyle>
            <a:lvl1pPr algn="l" eaLnBrk="1" latinLnBrk="0" hangingPunct="1">
              <a:defRPr kumimoji="0" lang="da-DK" sz="1000"/>
            </a:lvl1pPr>
            <a:extLst/>
          </a:lstStyle>
          <a:p>
            <a:pPr defTabSz="914400"/>
            <a:fld id="{256D3EEF-DE4E-429D-8EC4-DDC531AFF587}" type="slidenum">
              <a:rPr smtClean="0">
                <a:solidFill>
                  <a:srgbClr val="000000"/>
                </a:solidFill>
              </a:rPr>
              <a:pPr defTabSz="914400"/>
              <a:t>‹nr.›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8244408" y="-27384"/>
            <a:ext cx="888053" cy="216024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lang="da-DK" sz="800">
                <a:solidFill>
                  <a:schemeClr val="tx1">
                    <a:tint val="65000"/>
                  </a:schemeClr>
                </a:solidFill>
                <a:latin typeface="Candara" pitchFamily="34" charset="0"/>
              </a:defRPr>
            </a:lvl1pPr>
            <a:extLst/>
          </a:lstStyle>
          <a:p>
            <a:pPr algn="r"/>
            <a:fld id="{D9B6495F-7A5F-49B7-B2FB-01E93EF8A91F}" type="datetime1">
              <a:rPr lang="da-DK" smtClean="0">
                <a:solidFill>
                  <a:srgbClr val="000000">
                    <a:tint val="65000"/>
                  </a:srgbClr>
                </a:solidFill>
              </a:rPr>
              <a:pPr algn="r"/>
              <a:t>31-10-2019</a:t>
            </a:fld>
            <a:endParaRPr dirty="0">
              <a:solidFill>
                <a:srgbClr val="000000">
                  <a:tint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6695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pr. side: en til venstre, to til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/>
          <p:cNvSpPr>
            <a:spLocks noGrp="1"/>
          </p:cNvSpPr>
          <p:nvPr>
            <p:ph sz="quarter" idx="15"/>
          </p:nvPr>
        </p:nvSpPr>
        <p:spPr>
          <a:xfrm>
            <a:off x="324000" y="936000"/>
            <a:ext cx="3962400" cy="5112568"/>
          </a:xfrm>
        </p:spPr>
        <p:txBody>
          <a:bodyPr>
            <a:normAutofit/>
          </a:bodyPr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802C"/>
              </a:buClr>
              <a:buSzTx/>
              <a:buFont typeface="Arial" pitchFamily="34" charset="0"/>
              <a:buChar char="•"/>
              <a:tabLst/>
              <a:defRPr sz="1800"/>
            </a:lvl1pPr>
            <a:lvl2pPr marL="742950" marR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>
                <a:solidFill>
                  <a:srgbClr val="EE802C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</a:defRPr>
            </a:lvl4pPr>
            <a:extLst/>
          </a:lstStyle>
          <a:p>
            <a:pPr lvl="0" eaLnBrk="1" latinLnBrk="0" hangingPunct="1"/>
            <a:r>
              <a:rPr lang="da-DK"/>
              <a:t>Klik for at redigere i master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lang="da-DK" dirty="0"/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4419600" y="936000"/>
            <a:ext cx="3962400" cy="2232248"/>
          </a:xfrm>
        </p:spPr>
        <p:txBody>
          <a:bodyPr/>
          <a:lstStyle/>
          <a:p>
            <a:pPr lvl="0" eaLnBrk="1" latinLnBrk="0" hangingPunct="1"/>
            <a:r>
              <a:rPr lang="da-DK"/>
              <a:t>Klik for at redigere i master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9"/>
          </p:nvPr>
        </p:nvSpPr>
        <p:spPr>
          <a:xfrm>
            <a:off x="4416552" y="3356992"/>
            <a:ext cx="3965448" cy="2232248"/>
          </a:xfrm>
        </p:spPr>
        <p:txBody>
          <a:bodyPr/>
          <a:lstStyle/>
          <a:p>
            <a:pPr lvl="0" eaLnBrk="1" latinLnBrk="0" hangingPunct="1"/>
            <a:r>
              <a:rPr lang="da-DK"/>
              <a:t>Klik for at redigere i master</a:t>
            </a:r>
          </a:p>
        </p:txBody>
      </p:sp>
      <p:sp>
        <p:nvSpPr>
          <p:cNvPr id="15" name="Rectangle 6"/>
          <p:cNvSpPr>
            <a:spLocks noGrp="1"/>
          </p:cNvSpPr>
          <p:nvPr>
            <p:ph type="sldNum" sz="quarter" idx="4"/>
          </p:nvPr>
        </p:nvSpPr>
        <p:spPr>
          <a:xfrm>
            <a:off x="251520" y="6440085"/>
            <a:ext cx="990600" cy="304800"/>
          </a:xfrm>
          <a:prstGeom prst="rect">
            <a:avLst/>
          </a:prstGeom>
        </p:spPr>
        <p:txBody>
          <a:bodyPr vert="horz" anchor="ctr"/>
          <a:lstStyle>
            <a:lvl1pPr algn="l" eaLnBrk="1" latinLnBrk="0" hangingPunct="1">
              <a:defRPr kumimoji="0" lang="da-DK" sz="1000"/>
            </a:lvl1pPr>
            <a:extLst/>
          </a:lstStyle>
          <a:p>
            <a:pPr defTabSz="914400"/>
            <a:fld id="{256D3EEF-DE4E-429D-8EC4-DDC531AFF587}" type="slidenum">
              <a:rPr smtClean="0">
                <a:solidFill>
                  <a:srgbClr val="000000"/>
                </a:solidFill>
              </a:rPr>
              <a:pPr defTabSz="914400"/>
              <a:t>‹nr.›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/>
          </p:cNvSpPr>
          <p:nvPr>
            <p:ph type="dt" sz="half" idx="2"/>
          </p:nvPr>
        </p:nvSpPr>
        <p:spPr>
          <a:xfrm>
            <a:off x="8244408" y="-27384"/>
            <a:ext cx="888053" cy="216024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lang="da-DK" sz="800">
                <a:solidFill>
                  <a:schemeClr val="tx1">
                    <a:tint val="65000"/>
                  </a:schemeClr>
                </a:solidFill>
                <a:latin typeface="Candara" pitchFamily="34" charset="0"/>
              </a:defRPr>
            </a:lvl1pPr>
            <a:extLst/>
          </a:lstStyle>
          <a:p>
            <a:pPr algn="r"/>
            <a:fld id="{D9B6495F-7A5F-49B7-B2FB-01E93EF8A91F}" type="datetime1">
              <a:rPr lang="da-DK" smtClean="0">
                <a:solidFill>
                  <a:srgbClr val="000000">
                    <a:tint val="65000"/>
                  </a:srgbClr>
                </a:solidFill>
              </a:rPr>
              <a:pPr algn="r"/>
              <a:t>31-10-2019</a:t>
            </a:fld>
            <a:endParaRPr dirty="0">
              <a:solidFill>
                <a:srgbClr val="000000">
                  <a:tint val="65000"/>
                </a:srgbClr>
              </a:solidFill>
            </a:endParaRPr>
          </a:p>
        </p:txBody>
      </p:sp>
      <p:sp>
        <p:nvSpPr>
          <p:cNvPr id="9" name="Rectangle 11"/>
          <p:cNvSpPr>
            <a:spLocks noGrp="1"/>
          </p:cNvSpPr>
          <p:nvPr>
            <p:ph sz="quarter" idx="16" hasCustomPrompt="1"/>
          </p:nvPr>
        </p:nvSpPr>
        <p:spPr>
          <a:xfrm>
            <a:off x="329952" y="404664"/>
            <a:ext cx="8058472" cy="432048"/>
          </a:xfrm>
        </p:spPr>
        <p:txBody>
          <a:bodyPr>
            <a:normAutofit/>
          </a:bodyPr>
          <a:lstStyle>
            <a:lvl1pPr>
              <a:defRPr sz="2200" b="1" cap="all" baseline="0">
                <a:latin typeface="Candara" pitchFamily="34" charset="0"/>
              </a:defRPr>
            </a:lvl1pPr>
            <a:lvl2pPr>
              <a:defRPr sz="1200">
                <a:latin typeface="Candara" pitchFamily="34" charset="0"/>
              </a:defRPr>
            </a:lvl2pPr>
            <a:lvl3pPr>
              <a:defRPr sz="1200">
                <a:latin typeface="Candara" pitchFamily="34" charset="0"/>
              </a:defRPr>
            </a:lvl3pPr>
            <a:lvl4pPr>
              <a:defRPr sz="1200">
                <a:latin typeface="Candara" pitchFamily="34" charset="0"/>
              </a:defRPr>
            </a:lvl4pPr>
            <a:lvl5pPr>
              <a:defRPr sz="1200">
                <a:latin typeface="Candara" pitchFamily="34" charset="0"/>
              </a:defRPr>
            </a:lvl5pPr>
            <a:extLst/>
          </a:lstStyle>
          <a:p>
            <a:pPr lvl="0" eaLnBrk="1" latinLnBrk="0" hangingPunct="1"/>
            <a:r>
              <a:rPr lang="da-DK" dirty="0"/>
              <a:t>overskrift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6920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8F64-83DD-9E44-BF1E-B6F750933DB7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31-10-2019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9D76F-5BFC-9F47-B2FD-698E5AE3D7F5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480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AE4D-55AF-F242-AE89-CC448FFC404E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31-10-2019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91532-5F95-3843-9FA8-F657BD6B3B41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225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AE4D-55AF-F242-AE89-CC448FFC404E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31-10-2019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91532-5F95-3843-9FA8-F657BD6B3B41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627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AE4D-55AF-F242-AE89-CC448FFC404E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31-10-2019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91532-5F95-3843-9FA8-F657BD6B3B41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72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AE4D-55AF-F242-AE89-CC448FFC404E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31-10-2019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91532-5F95-3843-9FA8-F657BD6B3B41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98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AE4D-55AF-F242-AE89-CC448FFC404E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31-10-2019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9D76F-5BFC-9F47-B2FD-698E5AE3D7F5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289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Træk billede til pladsholder, eller klik på symbol for at tilføje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AE4D-55AF-F242-AE89-CC448FFC404E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31-10-2019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91532-5F95-3843-9FA8-F657BD6B3B41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672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pn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901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2179674"/>
            <a:ext cx="8229600" cy="3946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204AE4D-55AF-F242-AE89-CC448FFC404E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 defTabSz="457200"/>
              <a:t>31-10-2019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9891532-5F95-3843-9FA8-F657BD6B3B41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 defTabSz="457200"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66700"/>
            <a:ext cx="91440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162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>
            <a:off x="9036050" y="908050"/>
            <a:ext cx="107950" cy="594995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endParaRPr lang="da-DK" sz="180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323850" y="936625"/>
            <a:ext cx="8077200" cy="518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</p:txBody>
      </p:sp>
      <p:pic>
        <p:nvPicPr>
          <p:cNvPr id="1028" name="ContosoLogo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6125" y="6021388"/>
            <a:ext cx="17081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ktangel 1"/>
          <p:cNvSpPr/>
          <p:nvPr/>
        </p:nvSpPr>
        <p:spPr>
          <a:xfrm>
            <a:off x="0" y="0"/>
            <a:ext cx="107950" cy="6092825"/>
          </a:xfrm>
          <a:prstGeom prst="rect">
            <a:avLst/>
          </a:prstGeom>
          <a:solidFill>
            <a:srgbClr val="EE8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da-DK" sz="1800">
              <a:solidFill>
                <a:srgbClr val="FFFFFF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 rot="5400000">
            <a:off x="1092994" y="-1026319"/>
            <a:ext cx="107950" cy="2160588"/>
          </a:xfrm>
          <a:prstGeom prst="rect">
            <a:avLst/>
          </a:prstGeom>
          <a:solidFill>
            <a:srgbClr val="EE8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da-DK" sz="1800">
              <a:solidFill>
                <a:srgbClr val="FFFFFF"/>
              </a:solidFill>
            </a:endParaRPr>
          </a:p>
        </p:txBody>
      </p:sp>
      <p:sp>
        <p:nvSpPr>
          <p:cNvPr id="13" name="Rektangel 12"/>
          <p:cNvSpPr/>
          <p:nvPr/>
        </p:nvSpPr>
        <p:spPr>
          <a:xfrm rot="5400000">
            <a:off x="7904957" y="5728494"/>
            <a:ext cx="107950" cy="21605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da-DK" sz="1800">
              <a:solidFill>
                <a:srgbClr val="FFFFFF"/>
              </a:solidFill>
            </a:endParaRPr>
          </a:p>
        </p:txBody>
      </p:sp>
      <p:sp>
        <p:nvSpPr>
          <p:cNvPr id="12" name="Rectangle 4"/>
          <p:cNvSpPr>
            <a:spLocks noGrp="1"/>
          </p:cNvSpPr>
          <p:nvPr>
            <p:ph type="dt" sz="half" idx="2"/>
          </p:nvPr>
        </p:nvSpPr>
        <p:spPr>
          <a:xfrm>
            <a:off x="8243888" y="-26988"/>
            <a:ext cx="889000" cy="215901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da-DK" sz="800" smtClean="0">
                <a:solidFill>
                  <a:schemeClr val="tx1">
                    <a:tint val="65000"/>
                  </a:schemeClr>
                </a:solidFill>
                <a:latin typeface="Candara" pitchFamily="34" charset="0"/>
              </a:defRPr>
            </a:lvl1pPr>
            <a:extLst/>
          </a:lstStyle>
          <a:p>
            <a:pPr defTabSz="914400">
              <a:defRPr/>
            </a:pPr>
            <a:fld id="{A46D37FD-92AA-4923-A555-4413C8D52F1A}" type="datetime1">
              <a:rPr lang="da-DK">
                <a:solidFill>
                  <a:srgbClr val="000000">
                    <a:tint val="65000"/>
                  </a:srgbClr>
                </a:solidFill>
              </a:rPr>
              <a:pPr defTabSz="914400">
                <a:defRPr/>
              </a:pPr>
              <a:t>31-10-2019</a:t>
            </a:fld>
            <a:endParaRPr dirty="0">
              <a:solidFill>
                <a:srgbClr val="000000">
                  <a:tint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049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93" r:id="rId4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lang="da-DK" sz="2400" cap="small">
          <a:solidFill>
            <a:schemeClr val="bg1"/>
          </a:solidFill>
          <a:latin typeface="Candara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ndar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ndar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ndar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ndar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ndar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ndar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ndar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ndara" pitchFamily="34" charset="0"/>
        </a:defRPr>
      </a:lvl9pPr>
      <a:extLst/>
    </p:titleStyle>
    <p:bodyStyle>
      <a:lvl1pPr algn="l" rtl="0" fontAlgn="base">
        <a:spcBef>
          <a:spcPct val="20000"/>
        </a:spcBef>
        <a:spcAft>
          <a:spcPct val="0"/>
        </a:spcAft>
        <a:defRPr lang="da-DK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742950" indent="-742950" algn="l" rtl="0" fontAlgn="base">
        <a:spcBef>
          <a:spcPct val="20000"/>
        </a:spcBef>
        <a:spcAft>
          <a:spcPct val="0"/>
        </a:spcAft>
        <a:defRPr lang="da-DK">
          <a:solidFill>
            <a:srgbClr val="7F7F7F"/>
          </a:solidFill>
          <a:latin typeface="Candara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defRPr lang="da-DK">
          <a:solidFill>
            <a:schemeClr val="tx1"/>
          </a:solidFill>
          <a:latin typeface="Candara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lang="da-DK">
          <a:solidFill>
            <a:schemeClr val="tx1"/>
          </a:solidFill>
          <a:latin typeface="Candara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lang="da-DK">
          <a:solidFill>
            <a:schemeClr val="tx1"/>
          </a:solidFill>
          <a:latin typeface="Candara" pitchFamily="34" charset="0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da-DK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da-DK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da-DK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da-DK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da-DK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da-DK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da-DK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da-DK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da-DK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da-DK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da-DK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da-DK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da-DK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>
            <a:off x="9036050" y="908050"/>
            <a:ext cx="107950" cy="594995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endParaRPr lang="da-DK" sz="1800">
              <a:solidFill>
                <a:srgbClr val="000000"/>
              </a:solidFill>
            </a:endParaRPr>
          </a:p>
        </p:txBody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 bwMode="auto">
          <a:xfrm>
            <a:off x="323850" y="936625"/>
            <a:ext cx="8077200" cy="518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</p:txBody>
      </p:sp>
      <p:pic>
        <p:nvPicPr>
          <p:cNvPr id="15364" name="ContosoLogo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6125" y="6021388"/>
            <a:ext cx="17081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ktangel 1"/>
          <p:cNvSpPr/>
          <p:nvPr/>
        </p:nvSpPr>
        <p:spPr>
          <a:xfrm>
            <a:off x="0" y="0"/>
            <a:ext cx="107950" cy="6092825"/>
          </a:xfrm>
          <a:prstGeom prst="rect">
            <a:avLst/>
          </a:prstGeom>
          <a:solidFill>
            <a:srgbClr val="EE8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da-DK" sz="1800">
              <a:solidFill>
                <a:srgbClr val="FFFFFF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 rot="5400000">
            <a:off x="1092994" y="-1026319"/>
            <a:ext cx="107950" cy="2160588"/>
          </a:xfrm>
          <a:prstGeom prst="rect">
            <a:avLst/>
          </a:prstGeom>
          <a:solidFill>
            <a:srgbClr val="EE8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da-DK" sz="1800">
              <a:solidFill>
                <a:srgbClr val="FFFFFF"/>
              </a:solidFill>
            </a:endParaRPr>
          </a:p>
        </p:txBody>
      </p:sp>
      <p:sp>
        <p:nvSpPr>
          <p:cNvPr id="13" name="Rektangel 12"/>
          <p:cNvSpPr/>
          <p:nvPr/>
        </p:nvSpPr>
        <p:spPr>
          <a:xfrm rot="5400000">
            <a:off x="7904957" y="5728494"/>
            <a:ext cx="107950" cy="21605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da-DK" sz="1800">
              <a:solidFill>
                <a:srgbClr val="FFFFFF"/>
              </a:solidFill>
            </a:endParaRPr>
          </a:p>
        </p:txBody>
      </p:sp>
      <p:sp>
        <p:nvSpPr>
          <p:cNvPr id="12" name="Rectangle 4"/>
          <p:cNvSpPr>
            <a:spLocks noGrp="1"/>
          </p:cNvSpPr>
          <p:nvPr>
            <p:ph type="dt" sz="half" idx="2"/>
          </p:nvPr>
        </p:nvSpPr>
        <p:spPr>
          <a:xfrm>
            <a:off x="8243888" y="-26988"/>
            <a:ext cx="889000" cy="215901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da-DK" sz="800">
                <a:solidFill>
                  <a:srgbClr val="000000">
                    <a:tint val="65000"/>
                  </a:srgbClr>
                </a:solidFill>
                <a:latin typeface="Candara" pitchFamily="34" charset="0"/>
              </a:defRPr>
            </a:lvl1pPr>
            <a:extLst/>
          </a:lstStyle>
          <a:p>
            <a:pPr defTabSz="914400">
              <a:defRPr/>
            </a:pPr>
            <a:fld id="{D0ADEED4-5339-4088-BC8B-ED5C1867B396}" type="datetime1">
              <a:rPr lang="da-DK"/>
              <a:pPr defTabSz="914400">
                <a:defRPr/>
              </a:pPr>
              <a:t>31-10-2019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2579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3" r:id="rId4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da-DK" sz="2400" cap="small">
          <a:solidFill>
            <a:schemeClr val="bg1"/>
          </a:solidFill>
          <a:latin typeface="Candara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ndar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ndar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ndar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ndar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ndar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ndar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ndar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ndara" pitchFamily="34" charset="0"/>
        </a:defRPr>
      </a:lvl9pPr>
      <a:extLst/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lang="da-DK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742950" indent="-742950" algn="l" rtl="0" eaLnBrk="0" fontAlgn="base" hangingPunct="0">
        <a:spcBef>
          <a:spcPct val="20000"/>
        </a:spcBef>
        <a:spcAft>
          <a:spcPct val="0"/>
        </a:spcAft>
        <a:defRPr lang="da-DK">
          <a:solidFill>
            <a:srgbClr val="7F7F7F"/>
          </a:solidFill>
          <a:latin typeface="Candara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lang="da-DK">
          <a:solidFill>
            <a:schemeClr val="tx1"/>
          </a:solidFill>
          <a:latin typeface="Candara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lang="da-DK">
          <a:solidFill>
            <a:schemeClr val="tx1"/>
          </a:solidFill>
          <a:latin typeface="Candara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lang="da-DK">
          <a:solidFill>
            <a:schemeClr val="tx1"/>
          </a:solidFill>
          <a:latin typeface="Candara" pitchFamily="34" charset="0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da-DK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da-DK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da-DK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da-DK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da-DK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da-DK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da-DK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da-DK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da-DK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da-DK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da-DK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da-DK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da-DK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>
            <a:off x="9036496" y="908720"/>
            <a:ext cx="108000" cy="594928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/>
            <a:endParaRPr lang="da-DK" sz="180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324000" y="936000"/>
            <a:ext cx="8077200" cy="51845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a-DK" dirty="0"/>
              <a:t>Klik for at redigere i master</a:t>
            </a:r>
          </a:p>
          <a:p>
            <a:pPr lvl="1" eaLnBrk="1" latinLnBrk="0" hangingPunct="1"/>
            <a:r>
              <a:rPr kumimoji="0" lang="da-DK" dirty="0"/>
              <a:t>Andet niveau</a:t>
            </a:r>
          </a:p>
        </p:txBody>
      </p:sp>
      <p:pic>
        <p:nvPicPr>
          <p:cNvPr id="24" name="ContosoLogo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5955" y="6021288"/>
            <a:ext cx="1707744" cy="5310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ktangel 1"/>
          <p:cNvSpPr/>
          <p:nvPr/>
        </p:nvSpPr>
        <p:spPr>
          <a:xfrm>
            <a:off x="0" y="0"/>
            <a:ext cx="107504" cy="6093296"/>
          </a:xfrm>
          <a:prstGeom prst="rect">
            <a:avLst/>
          </a:prstGeom>
          <a:solidFill>
            <a:srgbClr val="EE8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a-DK" sz="1800">
              <a:solidFill>
                <a:srgbClr val="FFFFFF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 rot="5400000">
            <a:off x="1093367" y="-1026248"/>
            <a:ext cx="107504" cy="2160000"/>
          </a:xfrm>
          <a:prstGeom prst="rect">
            <a:avLst/>
          </a:prstGeom>
          <a:solidFill>
            <a:srgbClr val="EE8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a-DK" sz="1800">
              <a:solidFill>
                <a:srgbClr val="FFFFFF"/>
              </a:solidFill>
            </a:endParaRPr>
          </a:p>
        </p:txBody>
      </p:sp>
      <p:sp>
        <p:nvSpPr>
          <p:cNvPr id="13" name="Rektangel 12"/>
          <p:cNvSpPr/>
          <p:nvPr/>
        </p:nvSpPr>
        <p:spPr>
          <a:xfrm rot="5400000">
            <a:off x="7905661" y="5728790"/>
            <a:ext cx="107504" cy="21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a-DK" sz="1800">
              <a:solidFill>
                <a:srgbClr val="FFFFFF"/>
              </a:solidFill>
            </a:endParaRPr>
          </a:p>
        </p:txBody>
      </p:sp>
      <p:sp>
        <p:nvSpPr>
          <p:cNvPr id="12" name="Rectangle 4"/>
          <p:cNvSpPr>
            <a:spLocks noGrp="1"/>
          </p:cNvSpPr>
          <p:nvPr>
            <p:ph type="dt" sz="half" idx="2"/>
          </p:nvPr>
        </p:nvSpPr>
        <p:spPr>
          <a:xfrm>
            <a:off x="8244408" y="-27384"/>
            <a:ext cx="888053" cy="216024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lang="da-DK" sz="800">
                <a:solidFill>
                  <a:schemeClr val="tx1">
                    <a:tint val="65000"/>
                  </a:schemeClr>
                </a:solidFill>
                <a:latin typeface="Candara" pitchFamily="34" charset="0"/>
              </a:defRPr>
            </a:lvl1pPr>
            <a:extLst/>
          </a:lstStyle>
          <a:p>
            <a:pPr algn="r" defTabSz="914400"/>
            <a:fld id="{D9B6495F-7A5F-49B7-B2FB-01E93EF8A91F}" type="datetime1">
              <a:rPr lang="da-DK" smtClean="0">
                <a:solidFill>
                  <a:srgbClr val="000000">
                    <a:tint val="65000"/>
                  </a:srgbClr>
                </a:solidFill>
              </a:rPr>
              <a:pPr algn="r" defTabSz="914400"/>
              <a:t>31-10-2019</a:t>
            </a:fld>
            <a:endParaRPr dirty="0">
              <a:solidFill>
                <a:srgbClr val="000000">
                  <a:tint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95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lang="da-DK" sz="2400" b="0" cap="small" spc="0" baseline="0">
          <a:solidFill>
            <a:schemeClr val="bg1"/>
          </a:solidFill>
          <a:latin typeface="Candara" pitchFamily="34" charset="0"/>
          <a:ea typeface="+mj-ea"/>
          <a:cs typeface="+mj-cs"/>
        </a:defRPr>
      </a:lvl1pPr>
      <a:extLst/>
    </p:titleStyle>
    <p:bodyStyle>
      <a:lvl1pPr marL="0" marR="0" indent="0" algn="l" rtl="0" eaLnBrk="1" latinLnBrk="0" hangingPunct="1">
        <a:spcBef>
          <a:spcPct val="20000"/>
        </a:spcBef>
        <a:buFontTx/>
        <a:buNone/>
        <a:defRPr kumimoji="0" lang="da-DK" sz="1800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742950" indent="-742950" algn="l" rtl="0" eaLnBrk="1" latinLnBrk="0" hangingPunct="1">
        <a:spcBef>
          <a:spcPct val="20000"/>
        </a:spcBef>
        <a:buFontTx/>
        <a:buNone/>
        <a:defRPr kumimoji="0" lang="da-DK" sz="1800" baseline="0">
          <a:solidFill>
            <a:schemeClr val="bg1">
              <a:lumMod val="50000"/>
            </a:schemeClr>
          </a:solidFill>
          <a:latin typeface="Candara" pitchFamily="34" charset="0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Tx/>
        <a:buNone/>
        <a:defRPr kumimoji="0" lang="da-DK" sz="1800">
          <a:solidFill>
            <a:schemeClr val="tx1"/>
          </a:solidFill>
          <a:latin typeface="Candara" pitchFamily="34" charset="0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Tx/>
        <a:buNone/>
        <a:defRPr kumimoji="0" lang="da-DK" sz="1800">
          <a:solidFill>
            <a:schemeClr val="tx1"/>
          </a:solidFill>
          <a:latin typeface="Candara" pitchFamily="34" charset="0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Tx/>
        <a:buNone/>
        <a:defRPr kumimoji="0" lang="da-DK" sz="1800">
          <a:solidFill>
            <a:schemeClr val="tx1"/>
          </a:solidFill>
          <a:latin typeface="Candara" pitchFamily="34" charset="0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da-DK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da-DK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da-DK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da-DK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da-DK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da-DK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da-DK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da-DK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da-DK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da-DK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da-DK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da-DK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da-DK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>
            <a:off x="9036496" y="908720"/>
            <a:ext cx="108000" cy="594928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/>
            <a:endParaRPr lang="da-DK" sz="180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324000" y="936000"/>
            <a:ext cx="8077200" cy="51845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a-DK" dirty="0"/>
              <a:t>Klik for at redigere i master</a:t>
            </a:r>
          </a:p>
          <a:p>
            <a:pPr lvl="1" eaLnBrk="1" latinLnBrk="0" hangingPunct="1"/>
            <a:r>
              <a:rPr kumimoji="0" lang="da-DK" dirty="0"/>
              <a:t>Andet niveau</a:t>
            </a:r>
          </a:p>
        </p:txBody>
      </p:sp>
      <p:pic>
        <p:nvPicPr>
          <p:cNvPr id="24" name="ContosoLogo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5955" y="6021288"/>
            <a:ext cx="1707744" cy="5310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ktangel 1"/>
          <p:cNvSpPr/>
          <p:nvPr/>
        </p:nvSpPr>
        <p:spPr>
          <a:xfrm>
            <a:off x="0" y="0"/>
            <a:ext cx="107504" cy="6093296"/>
          </a:xfrm>
          <a:prstGeom prst="rect">
            <a:avLst/>
          </a:prstGeom>
          <a:solidFill>
            <a:srgbClr val="EE8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a-DK" sz="1800">
              <a:solidFill>
                <a:srgbClr val="FFFFFF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 rot="5400000">
            <a:off x="1093367" y="-1026248"/>
            <a:ext cx="107504" cy="2160000"/>
          </a:xfrm>
          <a:prstGeom prst="rect">
            <a:avLst/>
          </a:prstGeom>
          <a:solidFill>
            <a:srgbClr val="EE8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a-DK" sz="1800">
              <a:solidFill>
                <a:srgbClr val="FFFFFF"/>
              </a:solidFill>
            </a:endParaRPr>
          </a:p>
        </p:txBody>
      </p:sp>
      <p:sp>
        <p:nvSpPr>
          <p:cNvPr id="13" name="Rektangel 12"/>
          <p:cNvSpPr/>
          <p:nvPr/>
        </p:nvSpPr>
        <p:spPr>
          <a:xfrm rot="5400000">
            <a:off x="7905661" y="5728790"/>
            <a:ext cx="107504" cy="21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a-DK" sz="1800">
              <a:solidFill>
                <a:srgbClr val="FFFFFF"/>
              </a:solidFill>
            </a:endParaRPr>
          </a:p>
        </p:txBody>
      </p:sp>
      <p:sp>
        <p:nvSpPr>
          <p:cNvPr id="12" name="Rectangle 4"/>
          <p:cNvSpPr>
            <a:spLocks noGrp="1"/>
          </p:cNvSpPr>
          <p:nvPr>
            <p:ph type="dt" sz="half" idx="2"/>
          </p:nvPr>
        </p:nvSpPr>
        <p:spPr>
          <a:xfrm>
            <a:off x="8244408" y="-27384"/>
            <a:ext cx="888053" cy="216024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lang="da-DK" sz="800">
                <a:solidFill>
                  <a:schemeClr val="tx1">
                    <a:tint val="65000"/>
                  </a:schemeClr>
                </a:solidFill>
                <a:latin typeface="Candara" pitchFamily="34" charset="0"/>
              </a:defRPr>
            </a:lvl1pPr>
            <a:extLst/>
          </a:lstStyle>
          <a:p>
            <a:pPr algn="r" defTabSz="914400"/>
            <a:fld id="{D9B6495F-7A5F-49B7-B2FB-01E93EF8A91F}" type="datetime1">
              <a:rPr lang="da-DK" smtClean="0">
                <a:solidFill>
                  <a:srgbClr val="000000">
                    <a:tint val="65000"/>
                  </a:srgbClr>
                </a:solidFill>
              </a:rPr>
              <a:pPr algn="r" defTabSz="914400"/>
              <a:t>31-10-2019</a:t>
            </a:fld>
            <a:endParaRPr dirty="0">
              <a:solidFill>
                <a:srgbClr val="000000">
                  <a:tint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40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lang="da-DK" sz="2400" b="0" cap="small" spc="0" baseline="0">
          <a:solidFill>
            <a:schemeClr val="bg1"/>
          </a:solidFill>
          <a:latin typeface="Candara" pitchFamily="34" charset="0"/>
          <a:ea typeface="+mj-ea"/>
          <a:cs typeface="+mj-cs"/>
        </a:defRPr>
      </a:lvl1pPr>
      <a:extLst/>
    </p:titleStyle>
    <p:bodyStyle>
      <a:lvl1pPr marL="0" marR="0" indent="0" algn="l" rtl="0" eaLnBrk="1" latinLnBrk="0" hangingPunct="1">
        <a:spcBef>
          <a:spcPct val="20000"/>
        </a:spcBef>
        <a:buFontTx/>
        <a:buNone/>
        <a:defRPr kumimoji="0" lang="da-DK" sz="1800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742950" indent="-742950" algn="l" rtl="0" eaLnBrk="1" latinLnBrk="0" hangingPunct="1">
        <a:spcBef>
          <a:spcPct val="20000"/>
        </a:spcBef>
        <a:buFontTx/>
        <a:buNone/>
        <a:defRPr kumimoji="0" lang="da-DK" sz="1800" baseline="0">
          <a:solidFill>
            <a:schemeClr val="bg1">
              <a:lumMod val="50000"/>
            </a:schemeClr>
          </a:solidFill>
          <a:latin typeface="Candara" pitchFamily="34" charset="0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Tx/>
        <a:buNone/>
        <a:defRPr kumimoji="0" lang="da-DK" sz="1800">
          <a:solidFill>
            <a:schemeClr val="tx1"/>
          </a:solidFill>
          <a:latin typeface="Candara" pitchFamily="34" charset="0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Tx/>
        <a:buNone/>
        <a:defRPr kumimoji="0" lang="da-DK" sz="1800">
          <a:solidFill>
            <a:schemeClr val="tx1"/>
          </a:solidFill>
          <a:latin typeface="Candara" pitchFamily="34" charset="0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Tx/>
        <a:buNone/>
        <a:defRPr kumimoji="0" lang="da-DK" sz="1800">
          <a:solidFill>
            <a:schemeClr val="tx1"/>
          </a:solidFill>
          <a:latin typeface="Candara" pitchFamily="34" charset="0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da-DK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da-DK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da-DK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da-DK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da-DK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da-DK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da-DK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da-DK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da-DK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da-DK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da-DK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da-DK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da-DK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th@teamabejdsliv.d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.bar-net.dk/bartransport-konflikt/index.html#/id/5a389af10759b10d04af85e9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.bar-net.dk/bartransport-konflikt/index.html#/id/5a16948c0759b10d04af844b" TargetMode="External"/><Relationship Id="rId2" Type="http://schemas.openxmlformats.org/officeDocument/2006/relationships/hyperlink" Target="http://bautransport.dk/alle-brancher/instruktionsmaterialer/trusler-og-vold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Pladsholder til indhold 7"/>
          <p:cNvSpPr>
            <a:spLocks noGrp="1"/>
          </p:cNvSpPr>
          <p:nvPr>
            <p:ph idx="11"/>
          </p:nvPr>
        </p:nvSpPr>
        <p:spPr>
          <a:xfrm>
            <a:off x="325438" y="368300"/>
            <a:ext cx="8062912" cy="973138"/>
          </a:xfrm>
        </p:spPr>
        <p:txBody>
          <a:bodyPr/>
          <a:lstStyle/>
          <a:p>
            <a:r>
              <a:rPr lang="da-DK" dirty="0"/>
              <a:t>Vold, trusler og krænkende handlinger –</a:t>
            </a:r>
          </a:p>
          <a:p>
            <a:r>
              <a:rPr lang="da-DK" sz="2400" i="1" dirty="0"/>
              <a:t>Hvordan hjælper vi ansatte med megen kundekontakt?</a:t>
            </a:r>
            <a:endParaRPr sz="2400" i="1" dirty="0"/>
          </a:p>
        </p:txBody>
      </p:sp>
      <p:sp>
        <p:nvSpPr>
          <p:cNvPr id="23554" name="Pladsholder til indhold 5"/>
          <p:cNvSpPr>
            <a:spLocks noGrp="1"/>
          </p:cNvSpPr>
          <p:nvPr>
            <p:ph idx="1"/>
          </p:nvPr>
        </p:nvSpPr>
        <p:spPr>
          <a:xfrm>
            <a:off x="331788" y="1593857"/>
            <a:ext cx="8077200" cy="503237"/>
          </a:xfrm>
        </p:spPr>
        <p:txBody>
          <a:bodyPr/>
          <a:lstStyle/>
          <a:p>
            <a:r>
              <a:rPr lang="da-DK" dirty="0"/>
              <a:t>Tirsdag den 22. oktober 2019 </a:t>
            </a:r>
          </a:p>
        </p:txBody>
      </p:sp>
      <p:sp>
        <p:nvSpPr>
          <p:cNvPr id="23555" name="Pladsholder til indhold 6"/>
          <p:cNvSpPr>
            <a:spLocks noGrp="1"/>
          </p:cNvSpPr>
          <p:nvPr>
            <p:ph idx="10"/>
          </p:nvPr>
        </p:nvSpPr>
        <p:spPr>
          <a:xfrm>
            <a:off x="325438" y="3756205"/>
            <a:ext cx="5111750" cy="944383"/>
          </a:xfrm>
        </p:spPr>
        <p:txBody>
          <a:bodyPr>
            <a:normAutofit/>
          </a:bodyPr>
          <a:lstStyle/>
          <a:p>
            <a:r>
              <a:rPr lang="da-DK" sz="1200" dirty="0"/>
              <a:t>Eva Thoft, konsulent, Cand. Techn. Soc., MPO</a:t>
            </a:r>
          </a:p>
          <a:p>
            <a:r>
              <a:rPr lang="da-DK" sz="1200" dirty="0">
                <a:hlinkClick r:id="rId3"/>
              </a:rPr>
              <a:t>eth@teamarbejdsliv.dk</a:t>
            </a:r>
            <a:br>
              <a:rPr lang="da-DK" sz="1200" dirty="0"/>
            </a:br>
            <a:r>
              <a:rPr lang="da-DK" sz="1200" dirty="0"/>
              <a:t>mobil: 2091 7417</a:t>
            </a:r>
          </a:p>
          <a:p>
            <a:endParaRPr dirty="0"/>
          </a:p>
        </p:txBody>
      </p:sp>
      <p:sp>
        <p:nvSpPr>
          <p:cNvPr id="23556" name="Pladsholder til indhold 8"/>
          <p:cNvSpPr>
            <a:spLocks noGrp="1"/>
          </p:cNvSpPr>
          <p:nvPr>
            <p:ph idx="12"/>
          </p:nvPr>
        </p:nvSpPr>
        <p:spPr>
          <a:xfrm>
            <a:off x="331788" y="2168532"/>
            <a:ext cx="8077200" cy="720725"/>
          </a:xfrm>
        </p:spPr>
        <p:txBody>
          <a:bodyPr/>
          <a:lstStyle/>
          <a:p>
            <a:r>
              <a:rPr lang="da-DK" sz="1800" dirty="0">
                <a:solidFill>
                  <a:schemeClr val="tx1"/>
                </a:solidFill>
              </a:rPr>
              <a:t>BAU Transport og </a:t>
            </a:r>
            <a:r>
              <a:rPr lang="da-DK" sz="1800" dirty="0" err="1">
                <a:solidFill>
                  <a:schemeClr val="tx1"/>
                </a:solidFill>
              </a:rPr>
              <a:t>Engros´</a:t>
            </a:r>
            <a:r>
              <a:rPr lang="da-DK" sz="1800" dirty="0">
                <a:solidFill>
                  <a:schemeClr val="tx1"/>
                </a:solidFill>
              </a:rPr>
              <a:t> Årskonference 2019</a:t>
            </a:r>
            <a:endParaRPr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77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13FA9B8B-42A6-4381-B907-32952A25EE6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29952" y="404664"/>
            <a:ext cx="8058472" cy="765868"/>
          </a:xfrm>
        </p:spPr>
        <p:txBody>
          <a:bodyPr>
            <a:normAutofit lnSpcReduction="10000"/>
          </a:bodyPr>
          <a:lstStyle/>
          <a:p>
            <a:r>
              <a:rPr lang="da-DK" dirty="0"/>
              <a:t>Forebyggelse:</a:t>
            </a:r>
          </a:p>
          <a:p>
            <a:r>
              <a:rPr lang="da-DK" dirty="0"/>
              <a:t>Planlægning af arbejdet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BDFF2D5-0AE9-4230-8C0F-DBCF53841CF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914400">
              <a:defRPr/>
            </a:pPr>
            <a:fld id="{D3F37686-F575-4410-A8C9-8F57919EDE13}" type="slidenum">
              <a:rPr lang="da-DK" smtClean="0">
                <a:solidFill>
                  <a:srgbClr val="000000"/>
                </a:solidFill>
              </a:rPr>
              <a:pPr defTabSz="914400">
                <a:defRPr/>
              </a:pPr>
              <a:t>10</a:t>
            </a:fld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9C81BDB-C030-4E4F-A208-FB005C0A269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3E30E207-3D01-429E-8169-4D783FF5577E}" type="datetime1">
              <a:rPr lang="da-DK" smtClean="0">
                <a:solidFill>
                  <a:srgbClr val="000000">
                    <a:tint val="65000"/>
                  </a:srgbClr>
                </a:solidFill>
              </a:rPr>
              <a:pPr>
                <a:defRPr/>
              </a:pPr>
              <a:t>31-10-2019</a:t>
            </a:fld>
            <a:endParaRPr lang="da-DK" dirty="0">
              <a:solidFill>
                <a:srgbClr val="000000">
                  <a:tint val="65000"/>
                </a:srgbClr>
              </a:solidFill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7A194B4D-00A2-42F4-9548-397A903264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0771" y="3328825"/>
            <a:ext cx="2856839" cy="3336881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F80CAD45-88A8-41B2-A7CE-71AD99F299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9003" y="85703"/>
            <a:ext cx="2537367" cy="1822334"/>
          </a:xfrm>
          <a:prstGeom prst="rect">
            <a:avLst/>
          </a:prstGeom>
        </p:spPr>
      </p:pic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E5F06F1D-0F40-4A1B-9067-32C4E0B20D8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29952" y="1609701"/>
            <a:ext cx="8058472" cy="5135587"/>
          </a:xfrm>
        </p:spPr>
        <p:txBody>
          <a:bodyPr>
            <a:normAutofit/>
          </a:bodyPr>
          <a:lstStyle/>
          <a:p>
            <a:r>
              <a:rPr lang="da-DK" sz="2000" dirty="0"/>
              <a:t>Personalets rolle i forhold til adfærd: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a-DK" sz="2000" dirty="0"/>
              <a:t>Ingen forpligtelse ud over den man har som borger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a-DK" sz="2000" dirty="0"/>
              <a:t>Egen sikkerhed først</a:t>
            </a:r>
          </a:p>
          <a:p>
            <a:endParaRPr lang="da-DK" sz="2000" dirty="0"/>
          </a:p>
          <a:p>
            <a:r>
              <a:rPr lang="da-DK" sz="2000" dirty="0"/>
              <a:t>Planlægning med udgangspunkt i risikovurdering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a-DK" sz="2000" dirty="0"/>
              <a:t>Områder med hændelser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a-DK" sz="2000" dirty="0"/>
              <a:t>Passagertyngde</a:t>
            </a:r>
          </a:p>
          <a:p>
            <a:endParaRPr lang="da-DK" sz="2000" dirty="0"/>
          </a:p>
          <a:p>
            <a:r>
              <a:rPr lang="da-DK" sz="2000" dirty="0" err="1"/>
              <a:t>Alenearbejde</a:t>
            </a:r>
            <a:endParaRPr lang="da-DK" sz="2000" dirty="0"/>
          </a:p>
          <a:p>
            <a:endParaRPr lang="da-DK" sz="2000" dirty="0"/>
          </a:p>
          <a:p>
            <a:r>
              <a:rPr lang="da-DK" sz="2000" dirty="0"/>
              <a:t>Betaling</a:t>
            </a:r>
          </a:p>
          <a:p>
            <a:endParaRPr lang="da-DK" sz="2000" dirty="0"/>
          </a:p>
          <a:p>
            <a:r>
              <a:rPr lang="da-DK" sz="2000" dirty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557130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633BFB3A-7472-401C-89AF-A13AD311729D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da-DK" dirty="0"/>
              <a:t>Udveksl erfaringer med sidemanden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9436B48-9127-4B7F-A282-71FED5628AC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sz="2800" dirty="0"/>
              <a:t>Eksempler hvor planlægning af arbejdet kan begrænse risiko for vold eller trusler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A07C4B1-9B10-41D5-816E-539391A4C7F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914400">
              <a:defRPr/>
            </a:pPr>
            <a:fld id="{D3F37686-F575-4410-A8C9-8F57919EDE13}" type="slidenum">
              <a:rPr lang="da-DK" smtClean="0">
                <a:solidFill>
                  <a:srgbClr val="000000"/>
                </a:solidFill>
              </a:rPr>
              <a:pPr defTabSz="914400">
                <a:defRPr/>
              </a:pPr>
              <a:t>11</a:t>
            </a:fld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B447B76-577F-4B73-BB7C-4C21C2E215E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3E30E207-3D01-429E-8169-4D783FF5577E}" type="datetime1">
              <a:rPr lang="da-DK" smtClean="0">
                <a:solidFill>
                  <a:srgbClr val="000000">
                    <a:tint val="65000"/>
                  </a:srgbClr>
                </a:solidFill>
              </a:rPr>
              <a:pPr>
                <a:defRPr/>
              </a:pPr>
              <a:t>31-10-2019</a:t>
            </a:fld>
            <a:endParaRPr lang="da-DK" dirty="0">
              <a:solidFill>
                <a:srgbClr val="000000">
                  <a:tint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846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70295F0B-0FD8-4634-A933-6B301893114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29952" y="404663"/>
            <a:ext cx="8058472" cy="871243"/>
          </a:xfrm>
        </p:spPr>
        <p:txBody>
          <a:bodyPr/>
          <a:lstStyle/>
          <a:p>
            <a:r>
              <a:rPr lang="da-DK" dirty="0"/>
              <a:t>Forebyggelse:</a:t>
            </a:r>
          </a:p>
          <a:p>
            <a:r>
              <a:rPr lang="da-DK" dirty="0"/>
              <a:t>Indretning og teknologi 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868F710-3F5D-4271-B129-737F4D92B7B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914400">
              <a:defRPr/>
            </a:pPr>
            <a:fld id="{D3F37686-F575-4410-A8C9-8F57919EDE13}" type="slidenum">
              <a:rPr lang="da-DK" smtClean="0">
                <a:solidFill>
                  <a:srgbClr val="000000"/>
                </a:solidFill>
              </a:rPr>
              <a:pPr defTabSz="914400">
                <a:defRPr/>
              </a:pPr>
              <a:t>12</a:t>
            </a:fld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D7F44C4-CDFE-4248-AD5A-4CF599655E5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3E30E207-3D01-429E-8169-4D783FF5577E}" type="datetime1">
              <a:rPr lang="da-DK" smtClean="0">
                <a:solidFill>
                  <a:srgbClr val="000000">
                    <a:tint val="65000"/>
                  </a:srgbClr>
                </a:solidFill>
              </a:rPr>
              <a:pPr>
                <a:defRPr/>
              </a:pPr>
              <a:t>31-10-2019</a:t>
            </a:fld>
            <a:endParaRPr lang="da-DK" dirty="0">
              <a:solidFill>
                <a:srgbClr val="000000">
                  <a:tint val="65000"/>
                </a:srgbClr>
              </a:solidFill>
            </a:endParaRPr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4AFE318C-0924-4A58-BE72-7E7BA7AD97B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29952" y="1457301"/>
            <a:ext cx="8058472" cy="5135587"/>
          </a:xfrm>
        </p:spPr>
        <p:txBody>
          <a:bodyPr>
            <a:normAutofit/>
          </a:bodyPr>
          <a:lstStyle/>
          <a:p>
            <a:r>
              <a:rPr lang="da-DK" sz="2000" dirty="0"/>
              <a:t>Bodycams, </a:t>
            </a:r>
            <a:r>
              <a:rPr lang="da-DK" sz="2000" dirty="0" err="1"/>
              <a:t>videovervågning</a:t>
            </a:r>
            <a:r>
              <a:rPr lang="da-DK" sz="2000" dirty="0"/>
              <a:t> mm</a:t>
            </a:r>
          </a:p>
          <a:p>
            <a:endParaRPr lang="da-DK" sz="2000" dirty="0"/>
          </a:p>
          <a:p>
            <a:r>
              <a:rPr lang="da-DK" sz="2000" dirty="0"/>
              <a:t>Kampagner</a:t>
            </a:r>
          </a:p>
          <a:p>
            <a:endParaRPr lang="da-DK" sz="2000" dirty="0"/>
          </a:p>
          <a:p>
            <a:r>
              <a:rPr lang="da-DK" sz="2000" dirty="0"/>
              <a:t>Særligt for bus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a-DK" sz="2000" dirty="0"/>
              <a:t>Skærm bag chaufføren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a-DK" sz="2000" dirty="0"/>
              <a:t>Skulderskjold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a-DK" sz="2000" dirty="0"/>
              <a:t>Busser med flere døre man kan gå ind af</a:t>
            </a:r>
          </a:p>
          <a:p>
            <a:endParaRPr lang="da-DK" sz="2000" dirty="0"/>
          </a:p>
          <a:p>
            <a:r>
              <a:rPr lang="da-DK" sz="2000" dirty="0"/>
              <a:t>Akut beredskab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a-DK" sz="2000" dirty="0"/>
              <a:t>Alarmer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a-DK" sz="2000" dirty="0"/>
              <a:t>Radio</a:t>
            </a:r>
          </a:p>
          <a:p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3126544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70295F0B-0FD8-4634-A933-6B301893114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29952" y="404663"/>
            <a:ext cx="8058472" cy="871243"/>
          </a:xfrm>
        </p:spPr>
        <p:txBody>
          <a:bodyPr/>
          <a:lstStyle/>
          <a:p>
            <a:r>
              <a:rPr lang="da-DK" dirty="0"/>
              <a:t>Forebyggelse:</a:t>
            </a:r>
          </a:p>
          <a:p>
            <a:r>
              <a:rPr lang="da-DK" dirty="0"/>
              <a:t>Hold opmærksomheden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868F710-3F5D-4271-B129-737F4D92B7B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914400">
              <a:defRPr/>
            </a:pPr>
            <a:fld id="{D3F37686-F575-4410-A8C9-8F57919EDE13}" type="slidenum">
              <a:rPr lang="da-DK" smtClean="0">
                <a:solidFill>
                  <a:srgbClr val="000000"/>
                </a:solidFill>
              </a:rPr>
              <a:pPr defTabSz="914400">
                <a:defRPr/>
              </a:pPr>
              <a:t>13</a:t>
            </a:fld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D7F44C4-CDFE-4248-AD5A-4CF599655E5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3E30E207-3D01-429E-8169-4D783FF5577E}" type="datetime1">
              <a:rPr lang="da-DK" smtClean="0">
                <a:solidFill>
                  <a:srgbClr val="000000">
                    <a:tint val="65000"/>
                  </a:srgbClr>
                </a:solidFill>
              </a:rPr>
              <a:pPr>
                <a:defRPr/>
              </a:pPr>
              <a:t>31-10-2019</a:t>
            </a:fld>
            <a:endParaRPr lang="da-DK" dirty="0">
              <a:solidFill>
                <a:srgbClr val="000000">
                  <a:tint val="65000"/>
                </a:srgbClr>
              </a:solidFill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CEFB0CDB-1367-488F-BF70-DC70AC5811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9073" y="3745173"/>
            <a:ext cx="2254102" cy="2847715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C0CE70FE-C513-45F4-A226-853DA1DD20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5811" y="80962"/>
            <a:ext cx="3564545" cy="2470852"/>
          </a:xfrm>
          <a:prstGeom prst="rect">
            <a:avLst/>
          </a:prstGeom>
        </p:spPr>
      </p:pic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E2C8F80A-1EEB-413D-9E21-A3E2254D72F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50825" y="1578057"/>
            <a:ext cx="8058472" cy="5135587"/>
          </a:xfrm>
        </p:spPr>
        <p:txBody>
          <a:bodyPr>
            <a:normAutofit/>
          </a:bodyPr>
          <a:lstStyle/>
          <a:p>
            <a:r>
              <a:rPr lang="da-DK" sz="2000" dirty="0"/>
              <a:t>Ledere der går forrest</a:t>
            </a:r>
          </a:p>
          <a:p>
            <a:r>
              <a:rPr lang="da-DK" sz="2000" dirty="0"/>
              <a:t>Ledere der understøtter en kultur der ikke </a:t>
            </a:r>
            <a:br>
              <a:rPr lang="da-DK" sz="2000" dirty="0"/>
            </a:br>
            <a:r>
              <a:rPr lang="da-DK" sz="2000" dirty="0"/>
              <a:t>honorerer risikovillighed</a:t>
            </a:r>
          </a:p>
          <a:p>
            <a:r>
              <a:rPr lang="da-DK" sz="2000" dirty="0"/>
              <a:t>Geninstruktion og løbende træning</a:t>
            </a:r>
          </a:p>
          <a:p>
            <a:r>
              <a:rPr lang="da-DK" sz="2000" dirty="0"/>
              <a:t>Kampagner</a:t>
            </a:r>
          </a:p>
          <a:p>
            <a:r>
              <a:rPr lang="da-DK" sz="2000" dirty="0"/>
              <a:t>Pjecer</a:t>
            </a:r>
          </a:p>
          <a:p>
            <a:r>
              <a:rPr lang="da-DK" sz="2000" dirty="0"/>
              <a:t>Løbende møder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a-DK" sz="2000" dirty="0"/>
              <a:t>Formidling og drøftelse af retningslinjer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a-DK" sz="2000" dirty="0"/>
              <a:t>Erfaringsudveksling om retningslinjer og kultur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a-DK" sz="2000" dirty="0"/>
              <a:t>Afstemning af forventninger</a:t>
            </a:r>
          </a:p>
        </p:txBody>
      </p:sp>
    </p:spTree>
    <p:extLst>
      <p:ext uri="{BB962C8B-B14F-4D97-AF65-F5344CB8AC3E}">
        <p14:creationId xmlns:p14="http://schemas.microsoft.com/office/powerpoint/2010/main" val="4098417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ABF4B6C1-7B02-4E09-ACFC-2BDC5EEB7B1D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da-DK" dirty="0"/>
              <a:t>Beredskab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AE94FBB-98DB-4067-95D0-29E6714B958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29952" y="2545265"/>
            <a:ext cx="8058472" cy="3882737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Akut beredskab</a:t>
            </a:r>
          </a:p>
          <a:p>
            <a:r>
              <a:rPr lang="da-DK" dirty="0"/>
              <a:t>Hvad gør man hvis man er udsat for vold eller trusler – hvem og hvordan</a:t>
            </a:r>
          </a:p>
          <a:p>
            <a:r>
              <a:rPr lang="da-DK" dirty="0"/>
              <a:t>Hvem fra selskabet holder kontakt efterfølgende</a:t>
            </a:r>
          </a:p>
          <a:p>
            <a:r>
              <a:rPr lang="da-DK" dirty="0"/>
              <a:t>Psykologhjælp og </a:t>
            </a:r>
            <a:r>
              <a:rPr lang="da-DK" dirty="0" err="1"/>
              <a:t>defusing</a:t>
            </a:r>
            <a:endParaRPr lang="da-DK" dirty="0"/>
          </a:p>
          <a:p>
            <a:endParaRPr lang="da-DK" dirty="0"/>
          </a:p>
          <a:p>
            <a:pPr marL="0" indent="0">
              <a:buNone/>
            </a:pPr>
            <a:r>
              <a:rPr lang="da-DK" dirty="0"/>
              <a:t>Efterfølgende</a:t>
            </a:r>
          </a:p>
          <a:p>
            <a:r>
              <a:rPr lang="da-DK" dirty="0"/>
              <a:t>Anmeldelse</a:t>
            </a:r>
          </a:p>
          <a:p>
            <a:r>
              <a:rPr lang="da-DK" dirty="0"/>
              <a:t>Psykologhjælp</a:t>
            </a:r>
          </a:p>
          <a:p>
            <a:r>
              <a:rPr lang="da-DK" dirty="0"/>
              <a:t>Kolleganetværk</a:t>
            </a:r>
          </a:p>
          <a:p>
            <a:r>
              <a:rPr lang="da-DK" dirty="0"/>
              <a:t>Kontakt hvis sygemelding</a:t>
            </a:r>
          </a:p>
          <a:p>
            <a:r>
              <a:rPr lang="da-DK" dirty="0"/>
              <a:t>Tilbage efter sygemelding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D8313ED-03AD-4B72-87CE-2ECFF43B52D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914400">
              <a:defRPr/>
            </a:pPr>
            <a:fld id="{D3F37686-F575-4410-A8C9-8F57919EDE13}" type="slidenum">
              <a:rPr lang="da-DK" smtClean="0">
                <a:solidFill>
                  <a:srgbClr val="000000"/>
                </a:solidFill>
              </a:rPr>
              <a:pPr defTabSz="914400">
                <a:defRPr/>
              </a:pPr>
              <a:t>14</a:t>
            </a:fld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42A48CE-09B3-44E6-82C5-81B647D12F2F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3E30E207-3D01-429E-8169-4D783FF5577E}" type="datetime1">
              <a:rPr lang="da-DK" smtClean="0">
                <a:solidFill>
                  <a:srgbClr val="000000">
                    <a:tint val="65000"/>
                  </a:srgbClr>
                </a:solidFill>
              </a:rPr>
              <a:pPr>
                <a:defRPr/>
              </a:pPr>
              <a:t>31-10-2019</a:t>
            </a:fld>
            <a:endParaRPr lang="da-DK" dirty="0">
              <a:solidFill>
                <a:srgbClr val="000000">
                  <a:tint val="65000"/>
                </a:srgbClr>
              </a:solidFill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C3F53F0D-3AFB-475E-B65F-9E811618D2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5284" y="80962"/>
            <a:ext cx="3767581" cy="252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05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5386C0B8-75FB-4E3A-B3FD-1C7FE844F389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da-DK" dirty="0"/>
              <a:t>opfølgning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A5344D8-7E51-4EF1-81AE-716C2A9C311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29952" y="2850152"/>
            <a:ext cx="8058472" cy="3440764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Virksomhed og AMO:</a:t>
            </a:r>
          </a:p>
          <a:p>
            <a:r>
              <a:rPr lang="da-DK" dirty="0"/>
              <a:t>Hvordan og hvornår registrerer vi ? </a:t>
            </a:r>
          </a:p>
          <a:p>
            <a:r>
              <a:rPr lang="da-DK" dirty="0"/>
              <a:t>Registreres nærved hændelser også?</a:t>
            </a:r>
          </a:p>
          <a:p>
            <a:r>
              <a:rPr lang="da-DK" dirty="0"/>
              <a:t>Hvordan lærer vi af hændelser?</a:t>
            </a:r>
          </a:p>
          <a:p>
            <a:r>
              <a:rPr lang="da-DK" dirty="0"/>
              <a:t>Hvordan evalueres vores politik og retningslinjer?</a:t>
            </a:r>
          </a:p>
          <a:p>
            <a:r>
              <a:rPr lang="da-DK" dirty="0"/>
              <a:t>Hvordan bruger vi erfaringerne i instruktion, planlægning, fælles møder?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AB0407E-F8D9-429B-8F22-706344E0BCB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914400">
              <a:defRPr/>
            </a:pPr>
            <a:fld id="{D3F37686-F575-4410-A8C9-8F57919EDE13}" type="slidenum">
              <a:rPr lang="da-DK" smtClean="0">
                <a:solidFill>
                  <a:srgbClr val="000000"/>
                </a:solidFill>
              </a:rPr>
              <a:pPr defTabSz="914400">
                <a:defRPr/>
              </a:pPr>
              <a:t>15</a:t>
            </a:fld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5CFB618-CD48-400F-A07C-D5A4FB9603F4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3E30E207-3D01-429E-8169-4D783FF5577E}" type="datetime1">
              <a:rPr lang="da-DK" smtClean="0">
                <a:solidFill>
                  <a:srgbClr val="000000">
                    <a:tint val="65000"/>
                  </a:srgbClr>
                </a:solidFill>
              </a:rPr>
              <a:pPr>
                <a:defRPr/>
              </a:pPr>
              <a:t>31-10-2019</a:t>
            </a:fld>
            <a:endParaRPr lang="da-DK" dirty="0">
              <a:solidFill>
                <a:srgbClr val="000000">
                  <a:tint val="65000"/>
                </a:srgbClr>
              </a:solidFill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FB6057F-F95D-4F82-8B34-8FCF1E0DFD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223284"/>
            <a:ext cx="3852641" cy="244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41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A5AAC371-D73D-4170-ABD2-ED427A5250FD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da-DK" dirty="0" err="1"/>
              <a:t>Feed-back</a:t>
            </a:r>
            <a:r>
              <a:rPr lang="da-DK" dirty="0"/>
              <a:t> og forbedringer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A7220DA-2A8B-43EA-A419-BD1B12830829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Hav stadig opmærksomhed på både de gode erfaringer og dem fra hændelser</a:t>
            </a:r>
          </a:p>
          <a:p>
            <a:r>
              <a:rPr lang="da-DK" dirty="0"/>
              <a:t>Medarbejderne: formidling og erfaringsudveksling</a:t>
            </a:r>
          </a:p>
          <a:p>
            <a:r>
              <a:rPr lang="da-DK" dirty="0"/>
              <a:t>Indbygges i retningslinjer, planlægning og instruktion og beredskab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40FFDFA-17EC-40ED-9615-7933BF14057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914400">
              <a:defRPr/>
            </a:pPr>
            <a:fld id="{D3F37686-F575-4410-A8C9-8F57919EDE13}" type="slidenum">
              <a:rPr lang="da-DK" smtClean="0">
                <a:solidFill>
                  <a:srgbClr val="000000"/>
                </a:solidFill>
              </a:rPr>
              <a:pPr defTabSz="914400">
                <a:defRPr/>
              </a:pPr>
              <a:t>16</a:t>
            </a:fld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5AE23C6-6A49-4EF0-9B5E-86D0FA949ED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3E30E207-3D01-429E-8169-4D783FF5577E}" type="datetime1">
              <a:rPr lang="da-DK" smtClean="0">
                <a:solidFill>
                  <a:srgbClr val="000000">
                    <a:tint val="65000"/>
                  </a:srgbClr>
                </a:solidFill>
              </a:rPr>
              <a:pPr>
                <a:defRPr/>
              </a:pPr>
              <a:t>31-10-2019</a:t>
            </a:fld>
            <a:endParaRPr lang="da-DK" dirty="0">
              <a:solidFill>
                <a:srgbClr val="000000">
                  <a:tint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055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840A8141-1344-445E-BCD2-E5787778CC05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0DBE078-2AE9-46DB-B537-467C16D8F86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914400">
              <a:defRPr/>
            </a:pPr>
            <a:fld id="{D3F37686-F575-4410-A8C9-8F57919EDE13}" type="slidenum">
              <a:rPr lang="da-DK" smtClean="0">
                <a:solidFill>
                  <a:srgbClr val="000000"/>
                </a:solidFill>
              </a:rPr>
              <a:pPr defTabSz="914400">
                <a:defRPr/>
              </a:pPr>
              <a:t>17</a:t>
            </a:fld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B97CD27-C021-423D-B6D0-E841FDD603F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3E30E207-3D01-429E-8169-4D783FF5577E}" type="datetime1">
              <a:rPr lang="da-DK" smtClean="0">
                <a:solidFill>
                  <a:srgbClr val="000000">
                    <a:tint val="65000"/>
                  </a:srgbClr>
                </a:solidFill>
              </a:rPr>
              <a:pPr>
                <a:defRPr/>
              </a:pPr>
              <a:t>31-10-2019</a:t>
            </a:fld>
            <a:endParaRPr lang="da-DK" dirty="0">
              <a:solidFill>
                <a:srgbClr val="000000">
                  <a:tint val="65000"/>
                </a:srgbClr>
              </a:solidFill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8C02771B-9ADF-4AFB-A88F-3E43CA53F1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11" y="1440712"/>
            <a:ext cx="9005777" cy="397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33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5F429CD7-7F81-4161-ACA1-2056AD7ACE61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da-DK" dirty="0"/>
              <a:t>En dag på linje 5 - øvelse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02144D4-29B7-49B6-A018-EEB04448850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914400">
              <a:defRPr/>
            </a:pPr>
            <a:fld id="{D3F37686-F575-4410-A8C9-8F57919EDE13}" type="slidenum">
              <a:rPr lang="da-DK" smtClean="0">
                <a:solidFill>
                  <a:srgbClr val="000000"/>
                </a:solidFill>
              </a:rPr>
              <a:pPr defTabSz="914400">
                <a:defRPr/>
              </a:pPr>
              <a:t>18</a:t>
            </a:fld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01CFA2E-D814-4E9C-9EDA-4C74C5853B0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3E30E207-3D01-429E-8169-4D783FF5577E}" type="datetime1">
              <a:rPr lang="da-DK" smtClean="0">
                <a:solidFill>
                  <a:srgbClr val="000000">
                    <a:tint val="65000"/>
                  </a:srgbClr>
                </a:solidFill>
              </a:rPr>
              <a:pPr>
                <a:defRPr/>
              </a:pPr>
              <a:t>31-10-2019</a:t>
            </a:fld>
            <a:endParaRPr lang="da-DK" dirty="0">
              <a:solidFill>
                <a:srgbClr val="000000">
                  <a:tint val="65000"/>
                </a:srgbClr>
              </a:solidFill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6DF81977-2F23-49AD-BF51-27F49169BB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0281" y="1616149"/>
            <a:ext cx="4837814" cy="3083441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FC2B825-38A2-458B-9A7F-6483DD06D128}"/>
              </a:ext>
            </a:extLst>
          </p:cNvPr>
          <p:cNvSpPr txBox="1"/>
          <p:nvPr/>
        </p:nvSpPr>
        <p:spPr>
          <a:xfrm>
            <a:off x="3413051" y="4887908"/>
            <a:ext cx="444440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En dag på linje 5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05EDF24-74B1-466C-87BA-A54C876CFDF2}"/>
              </a:ext>
            </a:extLst>
          </p:cNvPr>
          <p:cNvSpPr/>
          <p:nvPr/>
        </p:nvSpPr>
        <p:spPr>
          <a:xfrm>
            <a:off x="1892595" y="5589476"/>
            <a:ext cx="4572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dirty="0">
                <a:hlinkClick r:id="rId3"/>
              </a:rPr>
              <a:t>http://common.bar-net.dk/bartransport-konflikt/index.html#/id/5a389af10759b10d04af85e9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48476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E3BE303F-214B-4DEF-8B48-2DA792A1FD7E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da-DK" dirty="0"/>
              <a:t>Spørgsmål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C07BEFC-333D-4BB9-88E5-B8FCE53133D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914400">
              <a:defRPr/>
            </a:pPr>
            <a:fld id="{D3F37686-F575-4410-A8C9-8F57919EDE13}" type="slidenum">
              <a:rPr lang="da-DK" smtClean="0">
                <a:solidFill>
                  <a:srgbClr val="000000"/>
                </a:solidFill>
              </a:rPr>
              <a:pPr defTabSz="914400">
                <a:defRPr/>
              </a:pPr>
              <a:t>19</a:t>
            </a:fld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9719324-7ABB-403D-B8F5-FF4C915DDD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3E30E207-3D01-429E-8169-4D783FF5577E}" type="datetime1">
              <a:rPr lang="da-DK" smtClean="0">
                <a:solidFill>
                  <a:srgbClr val="000000">
                    <a:tint val="65000"/>
                  </a:srgbClr>
                </a:solidFill>
              </a:rPr>
              <a:pPr>
                <a:defRPr/>
              </a:pPr>
              <a:t>31-10-2019</a:t>
            </a:fld>
            <a:endParaRPr lang="da-DK" dirty="0">
              <a:solidFill>
                <a:srgbClr val="000000">
                  <a:tint val="65000"/>
                </a:srgbClr>
              </a:solidFill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66ED4164-EBB2-49B7-AC88-12D19FD10128}"/>
              </a:ext>
            </a:extLst>
          </p:cNvPr>
          <p:cNvSpPr txBox="1"/>
          <p:nvPr/>
        </p:nvSpPr>
        <p:spPr>
          <a:xfrm>
            <a:off x="4125271" y="2786944"/>
            <a:ext cx="2679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1942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21938585-C794-4B21-9C74-3EAE0F3DE33E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da-DK" dirty="0"/>
              <a:t>Hvilket problem står vi overfor - VOLD?</a:t>
            </a:r>
          </a:p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AB61471-6136-4DA0-A312-4842F004707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914400">
              <a:defRPr/>
            </a:pPr>
            <a:fld id="{D3F37686-F575-4410-A8C9-8F57919EDE13}" type="slidenum">
              <a:rPr lang="da-DK" smtClean="0">
                <a:solidFill>
                  <a:srgbClr val="000000"/>
                </a:solidFill>
              </a:rPr>
              <a:pPr defTabSz="914400">
                <a:defRPr/>
              </a:pPr>
              <a:t>2</a:t>
            </a:fld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1DC0BBC-AF73-43F5-A2A1-EA720742658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3E30E207-3D01-429E-8169-4D783FF5577E}" type="datetime1">
              <a:rPr lang="da-DK" smtClean="0">
                <a:solidFill>
                  <a:srgbClr val="000000">
                    <a:tint val="65000"/>
                  </a:srgbClr>
                </a:solidFill>
              </a:rPr>
              <a:pPr>
                <a:defRPr/>
              </a:pPr>
              <a:t>31-10-2019</a:t>
            </a:fld>
            <a:endParaRPr lang="da-DK" dirty="0">
              <a:solidFill>
                <a:srgbClr val="000000">
                  <a:tint val="65000"/>
                </a:srgbClr>
              </a:solidFill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88C18D62-49C6-4417-B9B3-AC2ED5D92A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3229" y="4182397"/>
            <a:ext cx="5788239" cy="255864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A6B8CDDA-B367-49AF-84CD-B6925E5AC3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952" y="857389"/>
            <a:ext cx="6848998" cy="3421294"/>
          </a:xfrm>
          <a:prstGeom prst="rect">
            <a:avLst/>
          </a:prstGeom>
        </p:spPr>
      </p:pic>
      <p:cxnSp>
        <p:nvCxnSpPr>
          <p:cNvPr id="9" name="Lige pilforbindelse 8">
            <a:extLst>
              <a:ext uri="{FF2B5EF4-FFF2-40B4-BE49-F238E27FC236}">
                <a16:creationId xmlns:a16="http://schemas.microsoft.com/office/drawing/2014/main" id="{B9B47EF1-E941-40A8-91FB-051AD0C1E73C}"/>
              </a:ext>
            </a:extLst>
          </p:cNvPr>
          <p:cNvCxnSpPr>
            <a:cxnSpLocks/>
          </p:cNvCxnSpPr>
          <p:nvPr/>
        </p:nvCxnSpPr>
        <p:spPr>
          <a:xfrm flipH="1">
            <a:off x="3685792" y="3246474"/>
            <a:ext cx="886208" cy="70884"/>
          </a:xfrm>
          <a:prstGeom prst="straightConnector1">
            <a:avLst/>
          </a:prstGeom>
          <a:ln w="412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felt 12">
            <a:extLst>
              <a:ext uri="{FF2B5EF4-FFF2-40B4-BE49-F238E27FC236}">
                <a16:creationId xmlns:a16="http://schemas.microsoft.com/office/drawing/2014/main" id="{E237BDFC-2A4E-4AE7-AA17-FE5E83FE1CC7}"/>
              </a:ext>
            </a:extLst>
          </p:cNvPr>
          <p:cNvSpPr txBox="1"/>
          <p:nvPr/>
        </p:nvSpPr>
        <p:spPr>
          <a:xfrm>
            <a:off x="614102" y="5992650"/>
            <a:ext cx="2724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Kilde: </a:t>
            </a:r>
            <a:r>
              <a:rPr lang="da-DK" sz="1200" dirty="0"/>
              <a:t>Arbejdsmiljø</a:t>
            </a:r>
            <a:r>
              <a:rPr lang="da-DK" sz="1400" dirty="0"/>
              <a:t> og helbred i Danmark, Det Nationale Forskningscenter for Arbejdsmiljø</a:t>
            </a:r>
          </a:p>
        </p:txBody>
      </p:sp>
    </p:spTree>
    <p:extLst>
      <p:ext uri="{BB962C8B-B14F-4D97-AF65-F5344CB8AC3E}">
        <p14:creationId xmlns:p14="http://schemas.microsoft.com/office/powerpoint/2010/main" val="275179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C5929441-EB0B-4A05-A504-A817757EF504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da-DK" dirty="0"/>
              <a:t>Hvilket problem står vi overfor - Trusler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EC1A2FB-34FF-408B-9464-C869D882365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914400">
              <a:defRPr/>
            </a:pPr>
            <a:fld id="{D3F37686-F575-4410-A8C9-8F57919EDE13}" type="slidenum">
              <a:rPr lang="da-DK" smtClean="0">
                <a:solidFill>
                  <a:srgbClr val="000000"/>
                </a:solidFill>
              </a:rPr>
              <a:pPr defTabSz="914400">
                <a:defRPr/>
              </a:pPr>
              <a:t>3</a:t>
            </a:fld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B82E3DD-158C-433F-B114-D5E5B38F91F4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3E30E207-3D01-429E-8169-4D783FF5577E}" type="datetime1">
              <a:rPr lang="da-DK" smtClean="0">
                <a:solidFill>
                  <a:srgbClr val="000000">
                    <a:tint val="65000"/>
                  </a:srgbClr>
                </a:solidFill>
              </a:rPr>
              <a:pPr>
                <a:defRPr/>
              </a:pPr>
              <a:t>31-10-2019</a:t>
            </a:fld>
            <a:endParaRPr lang="da-DK" dirty="0">
              <a:solidFill>
                <a:srgbClr val="000000">
                  <a:tint val="65000"/>
                </a:srgbClr>
              </a:solidFill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184A4B2B-8B1F-4BBE-830E-484D84E4A8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952" y="865350"/>
            <a:ext cx="6896985" cy="3501655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5113F124-A76C-4470-8693-5C4FCE3B99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5466" y="4054069"/>
            <a:ext cx="5745938" cy="2701852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7B341C3D-9CCD-4596-932F-0D63921BA402}"/>
              </a:ext>
            </a:extLst>
          </p:cNvPr>
          <p:cNvSpPr txBox="1"/>
          <p:nvPr/>
        </p:nvSpPr>
        <p:spPr>
          <a:xfrm>
            <a:off x="614102" y="5992650"/>
            <a:ext cx="2724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Kilde: </a:t>
            </a:r>
            <a:r>
              <a:rPr lang="da-DK" sz="1200" dirty="0"/>
              <a:t>Arbejdsmiljø</a:t>
            </a:r>
            <a:r>
              <a:rPr lang="da-DK" sz="1400" dirty="0"/>
              <a:t> og helbred i Danmark, Det Nationale Forskningscenter for Arbejdsmiljø</a:t>
            </a:r>
          </a:p>
        </p:txBody>
      </p:sp>
      <p:cxnSp>
        <p:nvCxnSpPr>
          <p:cNvPr id="9" name="Lige pilforbindelse 8">
            <a:extLst>
              <a:ext uri="{FF2B5EF4-FFF2-40B4-BE49-F238E27FC236}">
                <a16:creationId xmlns:a16="http://schemas.microsoft.com/office/drawing/2014/main" id="{41502876-9BDE-49F6-B1F3-E4E7AA1D534F}"/>
              </a:ext>
            </a:extLst>
          </p:cNvPr>
          <p:cNvCxnSpPr>
            <a:cxnSpLocks/>
          </p:cNvCxnSpPr>
          <p:nvPr/>
        </p:nvCxnSpPr>
        <p:spPr>
          <a:xfrm flipH="1">
            <a:off x="4572000" y="2803931"/>
            <a:ext cx="886208" cy="70884"/>
          </a:xfrm>
          <a:prstGeom prst="straightConnector1">
            <a:avLst/>
          </a:prstGeom>
          <a:ln w="412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72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408C1E64-3D90-4C84-B763-5DC893504FB0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da-DK" dirty="0"/>
              <a:t>Hvilket problem står vi overfor – hvad siger AT?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66E4498-ADF1-464C-A459-2440E2A54A6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5873" y="1475665"/>
            <a:ext cx="3759374" cy="35930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2000" dirty="0"/>
              <a:t>Fysisk vold</a:t>
            </a:r>
          </a:p>
          <a:p>
            <a:r>
              <a:rPr lang="da-DK" sz="2000" dirty="0"/>
              <a:t>Overfald</a:t>
            </a:r>
          </a:p>
          <a:p>
            <a:r>
              <a:rPr lang="da-DK" sz="2000" dirty="0"/>
              <a:t>Kvælningsforsøg</a:t>
            </a:r>
          </a:p>
          <a:p>
            <a:r>
              <a:rPr lang="da-DK" sz="2000" dirty="0"/>
              <a:t>Knivstik</a:t>
            </a:r>
          </a:p>
          <a:p>
            <a:r>
              <a:rPr lang="da-DK" sz="2000" dirty="0"/>
              <a:t>Slag, spark og skub</a:t>
            </a:r>
          </a:p>
          <a:p>
            <a:r>
              <a:rPr lang="da-DK" sz="2000" dirty="0"/>
              <a:t>Benspænd</a:t>
            </a:r>
          </a:p>
          <a:p>
            <a:r>
              <a:rPr lang="da-DK" sz="2000" dirty="0"/>
              <a:t>Fastholdelse</a:t>
            </a:r>
          </a:p>
          <a:p>
            <a:r>
              <a:rPr lang="da-DK" sz="2000" dirty="0"/>
              <a:t>Kast med genstande</a:t>
            </a:r>
          </a:p>
          <a:p>
            <a:r>
              <a:rPr lang="da-DK" sz="2000" dirty="0"/>
              <a:t>Bid, niv, krads</a:t>
            </a:r>
          </a:p>
          <a:p>
            <a:r>
              <a:rPr lang="da-DK" sz="2000" dirty="0"/>
              <a:t>Spyt</a:t>
            </a:r>
          </a:p>
          <a:p>
            <a:endParaRPr lang="da-DK" sz="2000" dirty="0"/>
          </a:p>
          <a:p>
            <a:endParaRPr lang="da-DK" sz="2000" dirty="0"/>
          </a:p>
          <a:p>
            <a:endParaRPr lang="da-DK" sz="2000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F6C31B1-E6CA-4BAF-A97A-F53251349AA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914400">
              <a:defRPr/>
            </a:pPr>
            <a:fld id="{D3F37686-F575-4410-A8C9-8F57919EDE13}" type="slidenum">
              <a:rPr lang="da-DK" smtClean="0">
                <a:solidFill>
                  <a:srgbClr val="000000"/>
                </a:solidFill>
              </a:rPr>
              <a:pPr defTabSz="914400">
                <a:defRPr/>
              </a:pPr>
              <a:t>4</a:t>
            </a:fld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97DC197-3CF9-4B60-8CA3-FAB7FCB75A6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3E30E207-3D01-429E-8169-4D783FF5577E}" type="datetime1">
              <a:rPr lang="da-DK" smtClean="0">
                <a:solidFill>
                  <a:srgbClr val="000000">
                    <a:tint val="65000"/>
                  </a:srgbClr>
                </a:solidFill>
              </a:rPr>
              <a:pPr>
                <a:defRPr/>
              </a:pPr>
              <a:t>31-10-2019</a:t>
            </a:fld>
            <a:endParaRPr lang="da-DK" dirty="0">
              <a:solidFill>
                <a:srgbClr val="000000">
                  <a:tint val="65000"/>
                </a:srgbClr>
              </a:solidFill>
            </a:endParaRPr>
          </a:p>
        </p:txBody>
      </p:sp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24E5FDE3-F486-4B4F-A052-A5F8D0E94D9F}"/>
              </a:ext>
            </a:extLst>
          </p:cNvPr>
          <p:cNvSpPr txBox="1">
            <a:spLocks/>
          </p:cNvSpPr>
          <p:nvPr/>
        </p:nvSpPr>
        <p:spPr bwMode="auto">
          <a:xfrm>
            <a:off x="4697054" y="1489701"/>
            <a:ext cx="4248472" cy="292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71450" indent="-171450" algn="l" rtl="0" fontAlgn="base">
              <a:spcBef>
                <a:spcPct val="20000"/>
              </a:spcBef>
              <a:spcAft>
                <a:spcPct val="0"/>
              </a:spcAft>
              <a:buClr>
                <a:srgbClr val="EE802C"/>
              </a:buClr>
              <a:buFont typeface="Arial" pitchFamily="34" charset="0"/>
              <a:buChar char="•"/>
              <a:defRPr lang="da-DK" sz="18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1pPr>
            <a:lvl2pPr marL="742950" indent="-560388" algn="l" rtl="0" fontAlgn="base">
              <a:spcBef>
                <a:spcPct val="20000"/>
              </a:spcBef>
              <a:spcAft>
                <a:spcPct val="0"/>
              </a:spcAft>
              <a:defRPr lang="da-DK" sz="1800">
                <a:solidFill>
                  <a:schemeClr val="tx1">
                    <a:lumMod val="50000"/>
                    <a:lumOff val="50000"/>
                  </a:schemeClr>
                </a:solidFill>
                <a:latin typeface="Candara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defRPr lang="da-DK" sz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defRPr lang="da-DK" sz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defRPr lang="da-DK" sz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da-DK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da-DK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da-DK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da-DK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defTabSz="914400">
              <a:buNone/>
            </a:pPr>
            <a:r>
              <a:rPr lang="da-DK" sz="2000" kern="0" dirty="0"/>
              <a:t>Psykisk vold</a:t>
            </a:r>
          </a:p>
          <a:p>
            <a:pPr defTabSz="914400"/>
            <a:r>
              <a:rPr lang="da-DK" sz="2000" kern="0" dirty="0"/>
              <a:t>Trusler på livet</a:t>
            </a:r>
          </a:p>
          <a:p>
            <a:pPr defTabSz="914400"/>
            <a:r>
              <a:rPr lang="da-DK" sz="2000" kern="0" dirty="0"/>
              <a:t>Trusler om hærværk mod arbejdspladsen</a:t>
            </a:r>
          </a:p>
          <a:p>
            <a:pPr defTabSz="914400"/>
            <a:r>
              <a:rPr lang="da-DK" sz="2000" kern="0" dirty="0"/>
              <a:t>Mod familie og venner</a:t>
            </a:r>
          </a:p>
          <a:p>
            <a:pPr defTabSz="914400"/>
            <a:r>
              <a:rPr lang="da-DK" sz="2000" kern="0" dirty="0"/>
              <a:t>Knyttede næver og andet kropssprog</a:t>
            </a:r>
          </a:p>
          <a:p>
            <a:pPr defTabSz="914400"/>
            <a:endParaRPr lang="da-DK" sz="2000" kern="0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1FB571BA-C7FE-4737-8505-C997F2755832}"/>
              </a:ext>
            </a:extLst>
          </p:cNvPr>
          <p:cNvSpPr txBox="1"/>
          <p:nvPr/>
        </p:nvSpPr>
        <p:spPr>
          <a:xfrm>
            <a:off x="3192191" y="5045133"/>
            <a:ext cx="4681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i="1" dirty="0"/>
              <a:t>Det er arbejdsgiverens pligt at forebygge arbejdsrelateret vold</a:t>
            </a:r>
          </a:p>
        </p:txBody>
      </p:sp>
    </p:spTree>
    <p:extLst>
      <p:ext uri="{BB962C8B-B14F-4D97-AF65-F5344CB8AC3E}">
        <p14:creationId xmlns:p14="http://schemas.microsoft.com/office/powerpoint/2010/main" val="729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EB50D8DC-B51E-4CC1-AEFC-A26CE22DB19F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da-DK" dirty="0"/>
              <a:t>Hvordan kan vi gribe det an?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718D94E-33CE-430A-91A4-898FD0AD20E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914400">
              <a:defRPr/>
            </a:pPr>
            <a:fld id="{D3F37686-F575-4410-A8C9-8F57919EDE13}" type="slidenum">
              <a:rPr lang="da-DK" smtClean="0">
                <a:solidFill>
                  <a:srgbClr val="000000"/>
                </a:solidFill>
              </a:rPr>
              <a:pPr defTabSz="914400">
                <a:defRPr/>
              </a:pPr>
              <a:t>5</a:t>
            </a:fld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B2F7EF3-5BB6-4C6C-8F87-A6AF13595237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3E30E207-3D01-429E-8169-4D783FF5577E}" type="datetime1">
              <a:rPr lang="da-DK" smtClean="0">
                <a:solidFill>
                  <a:srgbClr val="000000">
                    <a:tint val="65000"/>
                  </a:srgbClr>
                </a:solidFill>
              </a:rPr>
              <a:pPr>
                <a:defRPr/>
              </a:pPr>
              <a:t>31-10-2019</a:t>
            </a:fld>
            <a:endParaRPr lang="da-DK" dirty="0">
              <a:solidFill>
                <a:srgbClr val="000000">
                  <a:tint val="65000"/>
                </a:srgbClr>
              </a:solidFill>
            </a:endParaRPr>
          </a:p>
        </p:txBody>
      </p:sp>
      <p:pic>
        <p:nvPicPr>
          <p:cNvPr id="7" name="Billede 6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923CE5FB-11A1-4802-9E69-86E5A14958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4155" y="2344583"/>
            <a:ext cx="3927278" cy="2612028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A7208F67-0DA3-450F-A41A-C916223B9E42}"/>
              </a:ext>
            </a:extLst>
          </p:cNvPr>
          <p:cNvSpPr txBox="1"/>
          <p:nvPr/>
        </p:nvSpPr>
        <p:spPr>
          <a:xfrm>
            <a:off x="5560828" y="1325651"/>
            <a:ext cx="36682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/>
              <a:t>Uddannelse og instruktion:</a:t>
            </a:r>
          </a:p>
          <a:p>
            <a:r>
              <a:rPr lang="da-DK" dirty="0"/>
              <a:t>Fx Kommunikation, håndtering, adfærd, procedurer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88A54898-FBF3-41E3-9322-C4C6F86612F0}"/>
              </a:ext>
            </a:extLst>
          </p:cNvPr>
          <p:cNvSpPr txBox="1"/>
          <p:nvPr/>
        </p:nvSpPr>
        <p:spPr>
          <a:xfrm>
            <a:off x="233916" y="1519800"/>
            <a:ext cx="3519035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/>
              <a:t>Organisering og planlægning:</a:t>
            </a:r>
          </a:p>
          <a:p>
            <a:r>
              <a:rPr lang="da-DK" dirty="0"/>
              <a:t>Fx ruter, vagtskemaer, opgaver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750A61E1-8DB3-47AE-B577-842E2FC2F0DF}"/>
              </a:ext>
            </a:extLst>
          </p:cNvPr>
          <p:cNvSpPr txBox="1"/>
          <p:nvPr/>
        </p:nvSpPr>
        <p:spPr>
          <a:xfrm>
            <a:off x="623614" y="5133875"/>
            <a:ext cx="291702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/>
              <a:t>Indretning og teknologi:</a:t>
            </a:r>
          </a:p>
          <a:p>
            <a:r>
              <a:rPr lang="da-DK" dirty="0"/>
              <a:t>Fx skærme, alarmer, radio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AEBAF6BA-4161-4DEE-8B55-A1C81A43715C}"/>
              </a:ext>
            </a:extLst>
          </p:cNvPr>
          <p:cNvSpPr txBox="1"/>
          <p:nvPr/>
        </p:nvSpPr>
        <p:spPr>
          <a:xfrm>
            <a:off x="6007395" y="5067085"/>
            <a:ext cx="2775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/>
              <a:t>Erfaringsopsamling</a:t>
            </a:r>
          </a:p>
        </p:txBody>
      </p:sp>
    </p:spTree>
    <p:extLst>
      <p:ext uri="{BB962C8B-B14F-4D97-AF65-F5344CB8AC3E}">
        <p14:creationId xmlns:p14="http://schemas.microsoft.com/office/powerpoint/2010/main" val="88012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0C815241-BB28-4B2E-B495-DC30876BA4B0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da-DK" dirty="0" err="1"/>
              <a:t>BAUs</a:t>
            </a:r>
            <a:r>
              <a:rPr lang="da-DK" dirty="0"/>
              <a:t> hjemmesider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C752352-8BC7-4F6D-816A-DD9670B12BF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Begræns vold og trusler i transportbranchen</a:t>
            </a:r>
          </a:p>
          <a:p>
            <a:r>
              <a:rPr lang="da-DK" dirty="0"/>
              <a:t>Formål: 	Inspiration til at mindske risiko for vold og trusler</a:t>
            </a:r>
          </a:p>
          <a:p>
            <a:r>
              <a:rPr lang="da-DK" dirty="0"/>
              <a:t>Målgruppe: 	Ledere og medlemmer af AMO i selskaber med kundekontakt</a:t>
            </a:r>
          </a:p>
          <a:p>
            <a:r>
              <a:rPr lang="da-DK" dirty="0"/>
              <a:t>Indhold: 	gode råd om forebyggelse og beredskab baseret på erfaringer 		fra branchen</a:t>
            </a:r>
          </a:p>
          <a:p>
            <a:pPr marL="0" indent="0">
              <a:buNone/>
            </a:pPr>
            <a:r>
              <a:rPr lang="da-DK" dirty="0">
                <a:hlinkClick r:id="rId2"/>
              </a:rPr>
              <a:t>http://bautransport.dk/alle-brancher/instruktionsmaterialer/trusler-og-vold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  <a:p>
            <a:pPr marL="0" indent="0">
              <a:buNone/>
            </a:pPr>
            <a:r>
              <a:rPr lang="da-DK" dirty="0"/>
              <a:t>Konflikthåndtering for </a:t>
            </a:r>
            <a:r>
              <a:rPr lang="da-DK" dirty="0" err="1"/>
              <a:t>chaufører</a:t>
            </a:r>
            <a:endParaRPr lang="da-DK" dirty="0"/>
          </a:p>
          <a:p>
            <a:r>
              <a:rPr lang="da-DK" dirty="0"/>
              <a:t>Formål: 	Instruktion i konfliktnedtrappende adfærd</a:t>
            </a:r>
          </a:p>
          <a:p>
            <a:r>
              <a:rPr lang="da-DK" dirty="0"/>
              <a:t>Målgruppe: 	Chauffører med kundekontakt</a:t>
            </a:r>
          </a:p>
          <a:p>
            <a:r>
              <a:rPr lang="da-DK" dirty="0"/>
              <a:t>Indhold: 	En række øvelser samt viden om konflikter</a:t>
            </a:r>
          </a:p>
          <a:p>
            <a:pPr marL="0" indent="0">
              <a:buNone/>
            </a:pPr>
            <a:r>
              <a:rPr lang="da-DK" dirty="0">
                <a:hlinkClick r:id="rId3"/>
              </a:rPr>
              <a:t>http://common.bar-net.dk/bartransport-konflikt/index.html#/id/5a16948c0759b10d04af844b</a:t>
            </a: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6D193A6-B466-4E40-A4DD-76D32801B4C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914400">
              <a:defRPr/>
            </a:pPr>
            <a:fld id="{D3F37686-F575-4410-A8C9-8F57919EDE13}" type="slidenum">
              <a:rPr lang="da-DK" smtClean="0">
                <a:solidFill>
                  <a:srgbClr val="000000"/>
                </a:solidFill>
              </a:rPr>
              <a:pPr defTabSz="914400">
                <a:defRPr/>
              </a:pPr>
              <a:t>6</a:t>
            </a:fld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5DB300D-8F70-4AC4-BE07-6D2B5EEA82B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3E30E207-3D01-429E-8169-4D783FF5577E}" type="datetime1">
              <a:rPr lang="da-DK" smtClean="0">
                <a:solidFill>
                  <a:srgbClr val="000000">
                    <a:tint val="65000"/>
                  </a:srgbClr>
                </a:solidFill>
              </a:rPr>
              <a:pPr>
                <a:defRPr/>
              </a:pPr>
              <a:t>31-10-2019</a:t>
            </a:fld>
            <a:endParaRPr lang="da-DK" dirty="0">
              <a:solidFill>
                <a:srgbClr val="000000">
                  <a:tint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74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2E575CA1-5A09-44D7-8486-278B0C78C276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da-DK" dirty="0"/>
              <a:t>Begræns vold og trusler i transportbranchen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0C3184C-7578-48A8-A47D-19DF69F0744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914400">
              <a:defRPr/>
            </a:pPr>
            <a:fld id="{D3F37686-F575-4410-A8C9-8F57919EDE13}" type="slidenum">
              <a:rPr lang="da-DK" smtClean="0">
                <a:solidFill>
                  <a:srgbClr val="000000"/>
                </a:solidFill>
              </a:rPr>
              <a:pPr defTabSz="914400">
                <a:defRPr/>
              </a:pPr>
              <a:t>7</a:t>
            </a:fld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E9851E3-E3F1-48DD-83D2-A0A08353E3D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3E30E207-3D01-429E-8169-4D783FF5577E}" type="datetime1">
              <a:rPr lang="da-DK" smtClean="0">
                <a:solidFill>
                  <a:srgbClr val="000000">
                    <a:tint val="65000"/>
                  </a:srgbClr>
                </a:solidFill>
              </a:rPr>
              <a:pPr>
                <a:defRPr/>
              </a:pPr>
              <a:t>31-10-2019</a:t>
            </a:fld>
            <a:endParaRPr lang="da-DK" dirty="0">
              <a:solidFill>
                <a:srgbClr val="000000">
                  <a:tint val="65000"/>
                </a:srgbClr>
              </a:solidFill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F260FA3-99A3-484A-BC2A-5AE9740A54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344" y="1903228"/>
            <a:ext cx="7970080" cy="364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80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5F429CD7-7F81-4161-ACA1-2056AD7ACE61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da-DK" dirty="0"/>
              <a:t>forebyggelse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AA5648B-44B9-4F9B-89F3-9F30EC9E314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29952" y="937223"/>
            <a:ext cx="8058472" cy="5135587"/>
          </a:xfrm>
        </p:spPr>
        <p:txBody>
          <a:bodyPr>
            <a:normAutofit/>
          </a:bodyPr>
          <a:lstStyle/>
          <a:p>
            <a:r>
              <a:rPr lang="da-DK" sz="2000" dirty="0"/>
              <a:t>Politik, retningslinjer og kultur: </a:t>
            </a:r>
            <a:br>
              <a:rPr lang="da-DK" sz="2000" dirty="0"/>
            </a:br>
            <a:r>
              <a:rPr lang="da-DK" dirty="0"/>
              <a:t>Det overordnede om hvad man vil gøre</a:t>
            </a:r>
            <a:r>
              <a:rPr lang="da-DK" sz="2000" dirty="0"/>
              <a:t>, fx: </a:t>
            </a:r>
            <a:r>
              <a:rPr lang="da-DK" dirty="0"/>
              <a:t>formål og mål, retningslinjer, adfærd, hvordan selskabet vil forebygge og håndtere (beredskab), hvem har hvilke opgaver</a:t>
            </a:r>
          </a:p>
          <a:p>
            <a:endParaRPr lang="da-DK" sz="2000" dirty="0"/>
          </a:p>
          <a:p>
            <a:r>
              <a:rPr lang="da-DK" sz="2000" dirty="0"/>
              <a:t>Uddannelse, instruktion og træning</a:t>
            </a:r>
          </a:p>
          <a:p>
            <a:endParaRPr lang="da-DK" sz="2000" dirty="0"/>
          </a:p>
          <a:p>
            <a:r>
              <a:rPr lang="da-DK" sz="2000" dirty="0"/>
              <a:t>Planlægning af arbejdet</a:t>
            </a:r>
          </a:p>
          <a:p>
            <a:endParaRPr lang="da-DK" sz="2000" dirty="0"/>
          </a:p>
          <a:p>
            <a:r>
              <a:rPr lang="da-DK" sz="2000" dirty="0"/>
              <a:t>Indretning og teknologi</a:t>
            </a:r>
          </a:p>
          <a:p>
            <a:endParaRPr lang="da-DK" sz="2000" dirty="0"/>
          </a:p>
          <a:p>
            <a:r>
              <a:rPr lang="da-DK" sz="2000" dirty="0"/>
              <a:t>Hold opmærksomheden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02144D4-29B7-49B6-A018-EEB04448850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914400">
              <a:defRPr/>
            </a:pPr>
            <a:fld id="{D3F37686-F575-4410-A8C9-8F57919EDE13}" type="slidenum">
              <a:rPr lang="da-DK" smtClean="0">
                <a:solidFill>
                  <a:srgbClr val="000000"/>
                </a:solidFill>
              </a:rPr>
              <a:pPr defTabSz="914400">
                <a:defRPr/>
              </a:pPr>
              <a:t>8</a:t>
            </a:fld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01CFA2E-D814-4E9C-9EDA-4C74C5853B0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3E30E207-3D01-429E-8169-4D783FF5577E}" type="datetime1">
              <a:rPr lang="da-DK" smtClean="0">
                <a:solidFill>
                  <a:srgbClr val="000000">
                    <a:tint val="65000"/>
                  </a:srgbClr>
                </a:solidFill>
              </a:rPr>
              <a:pPr>
                <a:defRPr/>
              </a:pPr>
              <a:t>31-10-2019</a:t>
            </a:fld>
            <a:endParaRPr lang="da-DK" dirty="0">
              <a:solidFill>
                <a:srgbClr val="000000">
                  <a:tint val="65000"/>
                </a:srgbClr>
              </a:solidFill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59D034EA-7ED7-4D10-89F3-E7B5793C95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5619" y="2126876"/>
            <a:ext cx="2498286" cy="344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06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FFCA64E4-E63C-4E2A-B281-01DA184587E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29952" y="404664"/>
            <a:ext cx="8058472" cy="1115792"/>
          </a:xfrm>
        </p:spPr>
        <p:txBody>
          <a:bodyPr/>
          <a:lstStyle/>
          <a:p>
            <a:r>
              <a:rPr lang="da-DK" dirty="0"/>
              <a:t>Forebyggelse:</a:t>
            </a:r>
          </a:p>
          <a:p>
            <a:r>
              <a:rPr lang="da-DK" dirty="0"/>
              <a:t>Uddannelse, Instruktion og træning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A62748B-3DC9-4C7D-A6EB-FC910C8D322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914400">
              <a:defRPr/>
            </a:pPr>
            <a:fld id="{D3F37686-F575-4410-A8C9-8F57919EDE13}" type="slidenum">
              <a:rPr lang="da-DK" smtClean="0">
                <a:solidFill>
                  <a:srgbClr val="000000"/>
                </a:solidFill>
              </a:rPr>
              <a:pPr defTabSz="914400">
                <a:defRPr/>
              </a:pPr>
              <a:t>9</a:t>
            </a:fld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750483A-F0F0-4C22-BCB0-21B068184E4F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3E30E207-3D01-429E-8169-4D783FF5577E}" type="datetime1">
              <a:rPr lang="da-DK" smtClean="0">
                <a:solidFill>
                  <a:srgbClr val="000000">
                    <a:tint val="65000"/>
                  </a:srgbClr>
                </a:solidFill>
              </a:rPr>
              <a:pPr>
                <a:defRPr/>
              </a:pPr>
              <a:t>31-10-2019</a:t>
            </a:fld>
            <a:endParaRPr lang="da-DK" dirty="0">
              <a:solidFill>
                <a:srgbClr val="000000">
                  <a:tint val="65000"/>
                </a:srgbClr>
              </a:solidFill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028A776-E161-4401-A072-873DE65AE2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325" y="2403660"/>
            <a:ext cx="8901349" cy="4189228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CF11C778-0F09-45E2-9C21-CE16A7A314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4151" y="180753"/>
            <a:ext cx="2629897" cy="241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2060"/>
      </p:ext>
    </p:extLst>
  </p:cSld>
  <p:clrMapOvr>
    <a:masterClrMapping/>
  </p:clrMapOvr>
</p:sld>
</file>

<file path=ppt/theme/theme1.xml><?xml version="1.0" encoding="utf-8"?>
<a:theme xmlns:a="http://schemas.openxmlformats.org/drawingml/2006/main" name="1_TA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A_præsentation">
  <a:themeElements>
    <a:clrScheme name="TeamArbejdsliv">
      <a:dk1>
        <a:srgbClr val="000000"/>
      </a:dk1>
      <a:lt1>
        <a:srgbClr val="FFFFFF"/>
      </a:lt1>
      <a:dk2>
        <a:srgbClr val="DC5924"/>
      </a:dk2>
      <a:lt2>
        <a:srgbClr val="C8C8B1"/>
      </a:lt2>
      <a:accent1>
        <a:srgbClr val="97A7CF"/>
      </a:accent1>
      <a:accent2>
        <a:srgbClr val="B4B392"/>
      </a:accent2>
      <a:accent3>
        <a:srgbClr val="526DB0"/>
      </a:accent3>
      <a:accent4>
        <a:srgbClr val="D5D5D5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TeamArbejdsliv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A_præsentation">
  <a:themeElements>
    <a:clrScheme name="TeamArbejdsliv">
      <a:dk1>
        <a:srgbClr val="000000"/>
      </a:dk1>
      <a:lt1>
        <a:srgbClr val="FFFFFF"/>
      </a:lt1>
      <a:dk2>
        <a:srgbClr val="DC5924"/>
      </a:dk2>
      <a:lt2>
        <a:srgbClr val="C8C8B1"/>
      </a:lt2>
      <a:accent1>
        <a:srgbClr val="97A7CF"/>
      </a:accent1>
      <a:accent2>
        <a:srgbClr val="B4B392"/>
      </a:accent2>
      <a:accent3>
        <a:srgbClr val="526DB0"/>
      </a:accent3>
      <a:accent4>
        <a:srgbClr val="D5D5D5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TeamArbejdsliv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A_præsentation">
  <a:themeElements>
    <a:clrScheme name="TeamArbejdsliv">
      <a:dk1>
        <a:srgbClr val="000000"/>
      </a:dk1>
      <a:lt1>
        <a:srgbClr val="FFFFFF"/>
      </a:lt1>
      <a:dk2>
        <a:srgbClr val="DC5924"/>
      </a:dk2>
      <a:lt2>
        <a:srgbClr val="C8C8B1"/>
      </a:lt2>
      <a:accent1>
        <a:srgbClr val="97A7CF"/>
      </a:accent1>
      <a:accent2>
        <a:srgbClr val="B4B392"/>
      </a:accent2>
      <a:accent3>
        <a:srgbClr val="526DB0"/>
      </a:accent3>
      <a:accent4>
        <a:srgbClr val="D5D5D5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TeamArbejdsliv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TA_præsentation">
  <a:themeElements>
    <a:clrScheme name="TeamArbejdsliv">
      <a:dk1>
        <a:srgbClr val="000000"/>
      </a:dk1>
      <a:lt1>
        <a:srgbClr val="FFFFFF"/>
      </a:lt1>
      <a:dk2>
        <a:srgbClr val="DC5924"/>
      </a:dk2>
      <a:lt2>
        <a:srgbClr val="C8C8B1"/>
      </a:lt2>
      <a:accent1>
        <a:srgbClr val="97A7CF"/>
      </a:accent1>
      <a:accent2>
        <a:srgbClr val="B4B392"/>
      </a:accent2>
      <a:accent3>
        <a:srgbClr val="526DB0"/>
      </a:accent3>
      <a:accent4>
        <a:srgbClr val="D5D5D5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TeamArbejdsliv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39FFFAF56ABA747AB1DD6843F67DC4A" ma:contentTypeVersion="13" ma:contentTypeDescription="Opret et nyt dokument." ma:contentTypeScope="" ma:versionID="542f2e524b88d3d1defa087b14377785">
  <xsd:schema xmlns:xsd="http://www.w3.org/2001/XMLSchema" xmlns:xs="http://www.w3.org/2001/XMLSchema" xmlns:p="http://schemas.microsoft.com/office/2006/metadata/properties" xmlns:ns2="a6cbc550-43e9-4722-bc68-c8561970d8e2" xmlns:ns3="3b7ab38d-a901-4bfd-a36e-87c841cceaeb" targetNamespace="http://schemas.microsoft.com/office/2006/metadata/properties" ma:root="true" ma:fieldsID="f0a4cc06be1c482f60b23dbc8dd55a17" ns2:_="" ns3:_="">
    <xsd:import namespace="a6cbc550-43e9-4722-bc68-c8561970d8e2"/>
    <xsd:import namespace="3b7ab38d-a901-4bfd-a36e-87c841cceae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LINK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cbc550-43e9-4722-bc68-c8561970d8e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Sidst delt efter brug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Sidst delt efter tid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7ab38d-a901-4bfd-a36e-87c841ccea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LINK" ma:index="18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NK xmlns="3b7ab38d-a901-4bfd-a36e-87c841cceaeb">
      <Url xsi:nil="true"/>
      <Description xsi:nil="true"/>
    </LINK>
  </documentManagement>
</p:properties>
</file>

<file path=customXml/itemProps1.xml><?xml version="1.0" encoding="utf-8"?>
<ds:datastoreItem xmlns:ds="http://schemas.openxmlformats.org/officeDocument/2006/customXml" ds:itemID="{F896ED94-8CFC-44ED-A098-020ED3AE96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8613A8-CECA-4BBC-B88C-3030196A09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cbc550-43e9-4722-bc68-c8561970d8e2"/>
    <ds:schemaRef ds:uri="3b7ab38d-a901-4bfd-a36e-87c841ccea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173D20A-419F-4145-AEA0-B24AAE75243C}">
  <ds:schemaRefs>
    <ds:schemaRef ds:uri="http://purl.org/dc/elements/1.1/"/>
    <ds:schemaRef ds:uri="http://schemas.openxmlformats.org/package/2006/metadata/core-properties"/>
    <ds:schemaRef ds:uri="3b7ab38d-a901-4bfd-a36e-87c841cceaeb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terms/"/>
    <ds:schemaRef ds:uri="http://schemas.microsoft.com/office/infopath/2007/PartnerControls"/>
    <ds:schemaRef ds:uri="a6cbc550-43e9-4722-bc68-c8561970d8e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6602</TotalTime>
  <Words>718</Words>
  <Application>Microsoft Office PowerPoint</Application>
  <PresentationFormat>Skærmshow (4:3)</PresentationFormat>
  <Paragraphs>192</Paragraphs>
  <Slides>19</Slides>
  <Notes>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5</vt:i4>
      </vt:variant>
      <vt:variant>
        <vt:lpstr>Slidetitler</vt:lpstr>
      </vt:variant>
      <vt:variant>
        <vt:i4>19</vt:i4>
      </vt:variant>
    </vt:vector>
  </HeadingPairs>
  <TitlesOfParts>
    <vt:vector size="27" baseType="lpstr">
      <vt:lpstr>Arial</vt:lpstr>
      <vt:lpstr>Calibri</vt:lpstr>
      <vt:lpstr>Candara</vt:lpstr>
      <vt:lpstr>1_TA tema</vt:lpstr>
      <vt:lpstr>TA_præsentation</vt:lpstr>
      <vt:lpstr>2_TA_præsentation</vt:lpstr>
      <vt:lpstr>1_TA_præsentation</vt:lpstr>
      <vt:lpstr>3_TA_præsentation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Kamille Pøckel</dc:creator>
  <cp:lastModifiedBy>Jesper Ellegård</cp:lastModifiedBy>
  <cp:revision>192</cp:revision>
  <cp:lastPrinted>2015-11-12T12:15:56Z</cp:lastPrinted>
  <dcterms:created xsi:type="dcterms:W3CDTF">2011-03-01T18:31:37Z</dcterms:created>
  <dcterms:modified xsi:type="dcterms:W3CDTF">2019-10-31T13:26:25Z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0x010100C39FFFAF56ABA747AB1DD6843F67DC4A</vt:lpwstr>
  </property>
</Properties>
</file>